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5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6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6" r:id="rId1"/>
    <p:sldMasterId id="2147483695" r:id="rId2"/>
    <p:sldMasterId id="2147483688" r:id="rId3"/>
    <p:sldMasterId id="2147483698" r:id="rId4"/>
    <p:sldMasterId id="2147483713" r:id="rId5"/>
    <p:sldMasterId id="2147483718" r:id="rId6"/>
    <p:sldMasterId id="2147483732" r:id="rId7"/>
  </p:sldMasterIdLst>
  <p:notesMasterIdLst>
    <p:notesMasterId r:id="rId35"/>
  </p:notesMasterIdLst>
  <p:sldIdLst>
    <p:sldId id="370" r:id="rId8"/>
    <p:sldId id="1512" r:id="rId9"/>
    <p:sldId id="260" r:id="rId10"/>
    <p:sldId id="337" r:id="rId11"/>
    <p:sldId id="1517" r:id="rId12"/>
    <p:sldId id="361" r:id="rId13"/>
    <p:sldId id="1395" r:id="rId14"/>
    <p:sldId id="1518" r:id="rId15"/>
    <p:sldId id="373" r:id="rId16"/>
    <p:sldId id="1538" r:id="rId17"/>
    <p:sldId id="1431" r:id="rId18"/>
    <p:sldId id="375" r:id="rId19"/>
    <p:sldId id="1464" r:id="rId20"/>
    <p:sldId id="1531" r:id="rId21"/>
    <p:sldId id="1488" r:id="rId22"/>
    <p:sldId id="1523" r:id="rId23"/>
    <p:sldId id="1440" r:id="rId24"/>
    <p:sldId id="1524" r:id="rId25"/>
    <p:sldId id="389" r:id="rId26"/>
    <p:sldId id="1539" r:id="rId27"/>
    <p:sldId id="1453" r:id="rId28"/>
    <p:sldId id="377" r:id="rId29"/>
    <p:sldId id="1514" r:id="rId30"/>
    <p:sldId id="1506" r:id="rId31"/>
    <p:sldId id="362" r:id="rId32"/>
    <p:sldId id="1529" r:id="rId33"/>
    <p:sldId id="360" r:id="rId3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5450" userDrawn="1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orient="horz" pos="100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2" name="Linda Engel" initials="LE" lastIdx="8" clrIdx="1">
    <p:extLst>
      <p:ext uri="{19B8F6BF-5375-455C-9EA6-DF929625EA0E}">
        <p15:presenceInfo xmlns:p15="http://schemas.microsoft.com/office/powerpoint/2012/main" userId="Linda Engel" providerId="None"/>
      </p:ext>
    </p:extLst>
  </p:cmAuthor>
  <p:cmAuthor id="3" name="Christopher vom Berg" initials="CvB" lastIdx="9" clrIdx="2">
    <p:extLst>
      <p:ext uri="{19B8F6BF-5375-455C-9EA6-DF929625EA0E}">
        <p15:presenceInfo xmlns:p15="http://schemas.microsoft.com/office/powerpoint/2012/main" userId="Christopher vom Ber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4D8D"/>
    <a:srgbClr val="2F5090"/>
    <a:srgbClr val="009DE3"/>
    <a:srgbClr val="A3B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903"/>
    <p:restoredTop sz="95329"/>
  </p:normalViewPr>
  <p:slideViewPr>
    <p:cSldViewPr snapToGrid="0" snapToObjects="1">
      <p:cViewPr varScale="1">
        <p:scale>
          <a:sx n="111" d="100"/>
          <a:sy n="111" d="100"/>
        </p:scale>
        <p:origin x="232" y="536"/>
      </p:cViewPr>
      <p:guideLst>
        <p:guide pos="5450"/>
        <p:guide pos="393"/>
        <p:guide orient="horz" pos="10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 varScale="1">
      <p:scale>
        <a:sx n="55" d="100"/>
        <a:sy n="5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heme" Target="theme/theme1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commentAuthors" Target="comment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1B29CAF4-DC2A-664B-B33A-CBD5C7D5B3E6}" type="datetimeFigureOut">
              <a:rPr lang="en-GB" smtClean="0"/>
              <a:pPr/>
              <a:t>23/03/2021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8F5622A3-60C9-B040-ACFA-CD9C8ADC7404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9660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622A3-60C9-B040-ACFA-CD9C8ADC7404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663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060684-C6C9-554F-B91B-5BEFB77A0B88}" type="slidenum">
              <a:rPr lang="tr-TR" smtClean="0"/>
              <a:pPr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0436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060684-C6C9-554F-B91B-5BEFB77A0B88}" type="slidenum">
              <a:rPr lang="tr-TR" smtClean="0"/>
              <a:pPr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2918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CF635B-D448-9A40-B87B-C9F6069649C5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4048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622A3-60C9-B040-ACFA-CD9C8ADC7404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38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CF635B-D448-9A40-B87B-C9F6069649C5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4453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5622A3-60C9-B040-ACFA-CD9C8ADC740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6311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CF635B-D448-9A40-B87B-C9F6069649C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785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6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7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35">
            <a:extLst>
              <a:ext uri="{FF2B5EF4-FFF2-40B4-BE49-F238E27FC236}">
                <a16:creationId xmlns:a16="http://schemas.microsoft.com/office/drawing/2014/main" id="{A277AC30-0488-9B45-ADB1-779F5666B0A1}"/>
              </a:ext>
            </a:extLst>
          </p:cNvPr>
          <p:cNvSpPr/>
          <p:nvPr userDrawn="1"/>
        </p:nvSpPr>
        <p:spPr>
          <a:xfrm>
            <a:off x="0" y="-19277"/>
            <a:ext cx="12192000" cy="6896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5" name="Freihandform 24">
            <a:extLst>
              <a:ext uri="{FF2B5EF4-FFF2-40B4-BE49-F238E27FC236}">
                <a16:creationId xmlns:a16="http://schemas.microsoft.com/office/drawing/2014/main" id="{A50E2D75-4CE0-C541-9379-457FD339BF51}"/>
              </a:ext>
            </a:extLst>
          </p:cNvPr>
          <p:cNvSpPr/>
          <p:nvPr userDrawn="1"/>
        </p:nvSpPr>
        <p:spPr>
          <a:xfrm>
            <a:off x="1887077" y="-3070"/>
            <a:ext cx="10316305" cy="6896555"/>
          </a:xfrm>
          <a:custGeom>
            <a:avLst/>
            <a:gdLst>
              <a:gd name="connsiteX0" fmla="*/ 3775216 w 10316305"/>
              <a:gd name="connsiteY0" fmla="*/ 0 h 6896555"/>
              <a:gd name="connsiteX1" fmla="*/ 10316305 w 10316305"/>
              <a:gd name="connsiteY1" fmla="*/ 0 h 6896555"/>
              <a:gd name="connsiteX2" fmla="*/ 10316305 w 10316305"/>
              <a:gd name="connsiteY2" fmla="*/ 6896555 h 6896555"/>
              <a:gd name="connsiteX3" fmla="*/ 0 w 10316305"/>
              <a:gd name="connsiteY3" fmla="*/ 6896555 h 6896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16305" h="6896555">
                <a:moveTo>
                  <a:pt x="3775216" y="0"/>
                </a:moveTo>
                <a:lnTo>
                  <a:pt x="10316305" y="0"/>
                </a:lnTo>
                <a:lnTo>
                  <a:pt x="10316305" y="6896555"/>
                </a:lnTo>
                <a:lnTo>
                  <a:pt x="0" y="6896555"/>
                </a:lnTo>
                <a:close/>
              </a:path>
            </a:pathLst>
          </a:custGeom>
          <a:blipFill>
            <a:blip r:embed="rId2">
              <a:alphaModFix amt="1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Freihandform 16">
            <a:extLst>
              <a:ext uri="{FF2B5EF4-FFF2-40B4-BE49-F238E27FC236}">
                <a16:creationId xmlns:a16="http://schemas.microsoft.com/office/drawing/2014/main" id="{081FC17B-49B2-0946-AEB8-01B5C8CB0261}"/>
              </a:ext>
            </a:extLst>
          </p:cNvPr>
          <p:cNvSpPr/>
          <p:nvPr userDrawn="1"/>
        </p:nvSpPr>
        <p:spPr>
          <a:xfrm rot="10800000">
            <a:off x="-11380" y="-19277"/>
            <a:ext cx="5792547" cy="6896554"/>
          </a:xfrm>
          <a:custGeom>
            <a:avLst/>
            <a:gdLst>
              <a:gd name="connsiteX0" fmla="*/ 3584824 w 5792547"/>
              <a:gd name="connsiteY0" fmla="*/ 6896554 h 6896554"/>
              <a:gd name="connsiteX1" fmla="*/ 0 w 5792547"/>
              <a:gd name="connsiteY1" fmla="*/ 6896554 h 6896554"/>
              <a:gd name="connsiteX2" fmla="*/ 3364622 w 5792547"/>
              <a:gd name="connsiteY2" fmla="*/ 0 h 6896554"/>
              <a:gd name="connsiteX3" fmla="*/ 5792547 w 5792547"/>
              <a:gd name="connsiteY3" fmla="*/ 0 h 6896554"/>
              <a:gd name="connsiteX4" fmla="*/ 5792547 w 5792547"/>
              <a:gd name="connsiteY4" fmla="*/ 2371326 h 6896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2547" h="6896554">
                <a:moveTo>
                  <a:pt x="3584824" y="6896554"/>
                </a:moveTo>
                <a:lnTo>
                  <a:pt x="0" y="6896554"/>
                </a:lnTo>
                <a:lnTo>
                  <a:pt x="3364622" y="0"/>
                </a:lnTo>
                <a:lnTo>
                  <a:pt x="5792547" y="0"/>
                </a:lnTo>
                <a:lnTo>
                  <a:pt x="5792547" y="237132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noProof="0">
              <a:latin typeface="Helvetica" pitchFamily="2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772BA25-193B-CE40-A0A5-65C6BD18B4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01400" y="484070"/>
            <a:ext cx="2703358" cy="127658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9FD0308-EB3D-0242-B50D-44FF57A64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98533" y="1139227"/>
            <a:ext cx="5943600" cy="165576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aseline="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EA84FDD-5B1B-3543-891D-AD9003072A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02667" y="2941464"/>
            <a:ext cx="7543800" cy="99429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Master-</a:t>
            </a:r>
            <a:r>
              <a:rPr lang="en-GB" noProof="0" dirty="0" err="1"/>
              <a:t>Untertitelformat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ECA746B-D994-564A-A111-88E70830948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2289" y="4475154"/>
            <a:ext cx="2002221" cy="2002221"/>
          </a:xfrm>
          <a:prstGeom prst="rect">
            <a:avLst/>
          </a:prstGeom>
        </p:spPr>
      </p:pic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9D5BC05F-9314-514B-BB92-EF79C1F92370}"/>
              </a:ext>
            </a:extLst>
          </p:cNvPr>
          <p:cNvGrpSpPr/>
          <p:nvPr userDrawn="1"/>
        </p:nvGrpSpPr>
        <p:grpSpPr>
          <a:xfrm>
            <a:off x="10597865" y="-312153"/>
            <a:ext cx="1636470" cy="3646534"/>
            <a:chOff x="11249847" y="-329086"/>
            <a:chExt cx="1636470" cy="3646534"/>
          </a:xfrm>
        </p:grpSpPr>
        <p:sp>
          <p:nvSpPr>
            <p:cNvPr id="32" name="Freihandform 31">
              <a:extLst>
                <a:ext uri="{FF2B5EF4-FFF2-40B4-BE49-F238E27FC236}">
                  <a16:creationId xmlns:a16="http://schemas.microsoft.com/office/drawing/2014/main" id="{A13A1C8F-4502-D44B-913E-7408B3BC60EB}"/>
                </a:ext>
              </a:extLst>
            </p:cNvPr>
            <p:cNvSpPr/>
            <p:nvPr userDrawn="1"/>
          </p:nvSpPr>
          <p:spPr>
            <a:xfrm rot="4113825">
              <a:off x="11583984" y="-514128"/>
              <a:ext cx="1117291" cy="1487375"/>
            </a:xfrm>
            <a:custGeom>
              <a:avLst/>
              <a:gdLst>
                <a:gd name="connsiteX0" fmla="*/ 0 w 1117291"/>
                <a:gd name="connsiteY0" fmla="*/ 1487375 h 1487375"/>
                <a:gd name="connsiteX1" fmla="*/ 586409 w 1117291"/>
                <a:gd name="connsiteY1" fmla="*/ 0 h 1487375"/>
                <a:gd name="connsiteX2" fmla="*/ 1117291 w 1117291"/>
                <a:gd name="connsiteY2" fmla="*/ 208438 h 148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7291" h="1487375">
                  <a:moveTo>
                    <a:pt x="0" y="1487375"/>
                  </a:moveTo>
                  <a:lnTo>
                    <a:pt x="586409" y="0"/>
                  </a:lnTo>
                  <a:lnTo>
                    <a:pt x="1117291" y="208438"/>
                  </a:lnTo>
                  <a:close/>
                </a:path>
              </a:pathLst>
            </a:custGeom>
            <a:solidFill>
              <a:srgbClr val="2D4D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sp>
          <p:nvSpPr>
            <p:cNvPr id="30" name="Freihandform 29">
              <a:extLst>
                <a:ext uri="{FF2B5EF4-FFF2-40B4-BE49-F238E27FC236}">
                  <a16:creationId xmlns:a16="http://schemas.microsoft.com/office/drawing/2014/main" id="{4DB46457-B70A-E842-A65D-12151C9C9CA5}"/>
                </a:ext>
              </a:extLst>
            </p:cNvPr>
            <p:cNvSpPr/>
            <p:nvPr userDrawn="1"/>
          </p:nvSpPr>
          <p:spPr>
            <a:xfrm>
              <a:off x="11249847" y="-18479"/>
              <a:ext cx="1595173" cy="1677692"/>
            </a:xfrm>
            <a:custGeom>
              <a:avLst/>
              <a:gdLst>
                <a:gd name="connsiteX0" fmla="*/ 0 w 1595173"/>
                <a:gd name="connsiteY0" fmla="*/ 0 h 1677692"/>
                <a:gd name="connsiteX1" fmla="*/ 1595173 w 1595173"/>
                <a:gd name="connsiteY1" fmla="*/ 571096 h 1677692"/>
                <a:gd name="connsiteX2" fmla="*/ 1595173 w 1595173"/>
                <a:gd name="connsiteY2" fmla="*/ 1677692 h 167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95173" h="1677692">
                  <a:moveTo>
                    <a:pt x="0" y="0"/>
                  </a:moveTo>
                  <a:lnTo>
                    <a:pt x="1595173" y="571096"/>
                  </a:lnTo>
                  <a:lnTo>
                    <a:pt x="1595173" y="1677692"/>
                  </a:lnTo>
                  <a:close/>
                </a:path>
              </a:pathLst>
            </a:custGeom>
            <a:gradFill>
              <a:gsLst>
                <a:gs pos="54000">
                  <a:schemeClr val="tx2"/>
                </a:gs>
                <a:gs pos="0">
                  <a:schemeClr val="tx2">
                    <a:alpha val="2500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sp>
          <p:nvSpPr>
            <p:cNvPr id="28" name="Freihandform 27">
              <a:extLst>
                <a:ext uri="{FF2B5EF4-FFF2-40B4-BE49-F238E27FC236}">
                  <a16:creationId xmlns:a16="http://schemas.microsoft.com/office/drawing/2014/main" id="{591630D6-6D61-884E-935C-FD5C6313E0DB}"/>
                </a:ext>
              </a:extLst>
            </p:cNvPr>
            <p:cNvSpPr/>
            <p:nvPr userDrawn="1"/>
          </p:nvSpPr>
          <p:spPr>
            <a:xfrm rot="10800000">
              <a:off x="11253368" y="-20003"/>
              <a:ext cx="1588828" cy="3337451"/>
            </a:xfrm>
            <a:custGeom>
              <a:avLst/>
              <a:gdLst>
                <a:gd name="connsiteX0" fmla="*/ 1588828 w 1588828"/>
                <a:gd name="connsiteY0" fmla="*/ 3337451 h 3337451"/>
                <a:gd name="connsiteX1" fmla="*/ 0 w 1588828"/>
                <a:gd name="connsiteY1" fmla="*/ 1706129 h 3337451"/>
                <a:gd name="connsiteX2" fmla="*/ 0 w 1588828"/>
                <a:gd name="connsiteY2" fmla="*/ 0 h 3337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8828" h="3337451">
                  <a:moveTo>
                    <a:pt x="1588828" y="3337451"/>
                  </a:moveTo>
                  <a:lnTo>
                    <a:pt x="0" y="17061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4D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</p:grpSp>
      <p:sp>
        <p:nvSpPr>
          <p:cNvPr id="33" name="Textplatzhalter 32">
            <a:extLst>
              <a:ext uri="{FF2B5EF4-FFF2-40B4-BE49-F238E27FC236}">
                <a16:creationId xmlns:a16="http://schemas.microsoft.com/office/drawing/2014/main" id="{FB767939-221B-1C42-9085-C0F209BD2E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02667" y="3916535"/>
            <a:ext cx="7556936" cy="5375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aseline="0"/>
            </a:lvl1pPr>
          </a:lstStyle>
          <a:p>
            <a:pPr lvl="0"/>
            <a:r>
              <a:rPr lang="de-DE" dirty="0"/>
              <a:t>Speaker, Position, Date</a:t>
            </a:r>
          </a:p>
        </p:txBody>
      </p:sp>
      <p:sp>
        <p:nvSpPr>
          <p:cNvPr id="18" name="Datumsplatzhalter 3">
            <a:extLst>
              <a:ext uri="{FF2B5EF4-FFF2-40B4-BE49-F238E27FC236}">
                <a16:creationId xmlns:a16="http://schemas.microsoft.com/office/drawing/2014/main" id="{3A39528C-CB22-5348-A16A-ECF941978F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356350"/>
            <a:ext cx="2632392" cy="365125"/>
          </a:xfrm>
          <a:prstGeom prst="rect">
            <a:avLst/>
          </a:prstGeom>
        </p:spPr>
        <p:txBody>
          <a:bodyPr/>
          <a:lstStyle>
            <a:lvl1pPr>
              <a:defRPr sz="12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19" name="Fußzeilenplatzhalter 4">
            <a:extLst>
              <a:ext uri="{FF2B5EF4-FFF2-40B4-BE49-F238E27FC236}">
                <a16:creationId xmlns:a16="http://schemas.microsoft.com/office/drawing/2014/main" id="{866F0DDF-2E87-0D48-B8A6-B167788AE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50822" y="6351336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endParaRPr lang="en-GB" dirty="0"/>
          </a:p>
        </p:txBody>
      </p:sp>
      <p:sp>
        <p:nvSpPr>
          <p:cNvPr id="20" name="Foliennummernplatzhalter 5">
            <a:extLst>
              <a:ext uri="{FF2B5EF4-FFF2-40B4-BE49-F238E27FC236}">
                <a16:creationId xmlns:a16="http://schemas.microsoft.com/office/drawing/2014/main" id="{23BAFC23-A924-BB46-869F-949F57B87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25582" y="6351336"/>
            <a:ext cx="833101" cy="365125"/>
          </a:xfrm>
          <a:prstGeom prst="rect">
            <a:avLst/>
          </a:prstGeom>
        </p:spPr>
        <p:txBody>
          <a:bodyPr/>
          <a:lstStyle>
            <a:lvl1pPr>
              <a:defRPr sz="12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 dirty="0"/>
              <a:t> –</a:t>
            </a:r>
          </a:p>
        </p:txBody>
      </p:sp>
    </p:spTree>
    <p:extLst>
      <p:ext uri="{BB962C8B-B14F-4D97-AF65-F5344CB8AC3E}">
        <p14:creationId xmlns:p14="http://schemas.microsoft.com/office/powerpoint/2010/main" val="3918797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CEF545-9DB7-F146-B584-E0B6EEF2C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536699"/>
            <a:ext cx="10404792" cy="776195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defRPr sz="2600" baseline="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A3C280-4F2E-D04E-ABEC-5AEBC08D9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2454907"/>
            <a:ext cx="10404792" cy="3722056"/>
          </a:xfrm>
          <a:prstGeom prst="rect">
            <a:avLst/>
          </a:prstGeom>
        </p:spPr>
        <p:txBody>
          <a:bodyPr lIns="0"/>
          <a:lstStyle>
            <a:lvl1pPr>
              <a:defRPr sz="2400" baseline="0"/>
            </a:lvl1pPr>
            <a:lvl2pPr>
              <a:defRPr sz="2200" baseline="0"/>
            </a:lvl2pPr>
          </a:lstStyle>
          <a:p>
            <a:pPr lvl="0"/>
            <a:r>
              <a:rPr lang="en-GB" noProof="0"/>
              <a:t>Mastertextformat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8ACFB5DF-F3B0-0F47-AC16-CCD41A021E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246D0C89-780E-4C43-9DB6-BD88CD23D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95800" y="6488869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endParaRPr lang="en-GB" dirty="0"/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8BECC651-C33A-C74E-9FAD-90F4E62A0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5125"/>
          </a:xfrm>
          <a:prstGeom prst="rect">
            <a:avLst/>
          </a:prstGeom>
        </p:spPr>
        <p:txBody>
          <a:bodyPr/>
          <a:lstStyle>
            <a:lvl1pPr>
              <a:defRPr sz="1200" b="0" i="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 dirty="0"/>
              <a:t> –</a:t>
            </a:r>
            <a:endParaRPr lang="en-GB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024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 userDrawn="1">
          <p15:clr>
            <a:srgbClr val="FBAE40"/>
          </p15:clr>
        </p15:guide>
        <p15:guide id="2" pos="393" userDrawn="1">
          <p15:clr>
            <a:srgbClr val="FBAE40"/>
          </p15:clr>
        </p15:guide>
        <p15:guide id="3" pos="631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833B2F-5368-4B4C-AEC1-5DC5789EA1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2457450"/>
            <a:ext cx="5070792" cy="3719513"/>
          </a:xfrm>
          <a:prstGeom prst="rect">
            <a:avLst/>
          </a:prstGeom>
        </p:spPr>
        <p:txBody>
          <a:bodyPr lIns="0"/>
          <a:lstStyle>
            <a:lvl1pPr>
              <a:defRPr sz="2400" baseline="0"/>
            </a:lvl1pPr>
            <a:lvl2pPr>
              <a:defRPr sz="2200" baseline="0"/>
            </a:lvl2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A60DA63-301A-824F-A403-E8370F3BEF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57450"/>
            <a:ext cx="5181600" cy="37195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/>
              <a:t>Mastertextformat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44D89F3D-2F4C-8B40-B648-4288A68AB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536699"/>
            <a:ext cx="10404792" cy="776195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defRPr sz="2600" baseline="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A4192AB7-AD9F-064D-8340-1C45C4D970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B6584142-12E2-1840-9FD0-C59CC7659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91318" y="0"/>
            <a:ext cx="3200400" cy="365125"/>
          </a:xfrm>
          <a:prstGeom prst="rect">
            <a:avLst/>
          </a:prstGeom>
        </p:spPr>
        <p:txBody>
          <a:bodyPr/>
          <a:lstStyle>
            <a:lvl1pPr algn="ct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DE3B3E5E-9C3A-9544-B7F7-99CD776EC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7331" y="0"/>
            <a:ext cx="1152938" cy="365125"/>
          </a:xfrm>
          <a:prstGeom prst="rect">
            <a:avLst/>
          </a:prstGeom>
        </p:spPr>
        <p:txBody>
          <a:bodyPr/>
          <a:lstStyle>
            <a:lvl1pPr>
              <a:defRPr sz="1200" b="1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 dirty="0"/>
              <a:t>– </a:t>
            </a:r>
            <a:fld id="{66B6F5CD-B63F-E84C-9673-854D16C96A60}" type="slidenum">
              <a:rPr lang="en-GB" b="0" smtClean="0"/>
              <a:pPr algn="ctr"/>
              <a:t>‹Nr.›</a:t>
            </a:fld>
            <a:r>
              <a:rPr lang="en-GB" b="0" dirty="0"/>
              <a:t> </a:t>
            </a:r>
            <a:r>
              <a:rPr lang="en-GB" dirty="0"/>
              <a:t>–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4F3BF282-D349-A549-B3DF-81CDF66214D4}"/>
              </a:ext>
            </a:extLst>
          </p:cNvPr>
          <p:cNvSpPr txBox="1">
            <a:spLocks/>
          </p:cNvSpPr>
          <p:nvPr userDrawn="1"/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defPPr>
              <a:defRPr lang="de-DE"/>
            </a:defPPr>
            <a:lvl1pPr marL="0" algn="l" defTabSz="914400" rtl="0" eaLnBrk="1" latinLnBrk="0" hangingPunct="1">
              <a:defRPr sz="1200" b="1" kern="1200" baseline="0">
                <a:solidFill>
                  <a:schemeClr val="tx2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nova-Institute</a:t>
            </a:r>
            <a:endParaRPr lang="en-GB" dirty="0"/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16DE1AA0-5CB9-6342-9008-224CE433E052}"/>
              </a:ext>
            </a:extLst>
          </p:cNvPr>
          <p:cNvSpPr txBox="1">
            <a:spLocks/>
          </p:cNvSpPr>
          <p:nvPr userDrawn="1"/>
        </p:nvSpPr>
        <p:spPr>
          <a:xfrm>
            <a:off x="4495800" y="6488869"/>
            <a:ext cx="320040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r" defTabSz="914400" rtl="0" eaLnBrk="1" latinLnBrk="0" hangingPunct="1">
              <a:defRPr sz="1200" b="1" kern="1200" baseline="0">
                <a:solidFill>
                  <a:schemeClr val="tx2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/>
              <a:t>www.bio-based.eu</a:t>
            </a:r>
            <a:endParaRPr lang="en-GB" dirty="0"/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D47F68C9-EE67-B446-94C7-8303D508B3EE}"/>
              </a:ext>
            </a:extLst>
          </p:cNvPr>
          <p:cNvSpPr txBox="1">
            <a:spLocks/>
          </p:cNvSpPr>
          <p:nvPr userDrawn="1"/>
        </p:nvSpPr>
        <p:spPr>
          <a:xfrm>
            <a:off x="10980000" y="6480000"/>
            <a:ext cx="79200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200" b="0" i="0" kern="1200" baseline="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 dirty="0"/>
              <a:t> –</a:t>
            </a:r>
          </a:p>
        </p:txBody>
      </p:sp>
    </p:spTree>
    <p:extLst>
      <p:ext uri="{BB962C8B-B14F-4D97-AF65-F5344CB8AC3E}">
        <p14:creationId xmlns:p14="http://schemas.microsoft.com/office/powerpoint/2010/main" val="33681799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 userDrawn="1">
          <p15:clr>
            <a:srgbClr val="FBAE40"/>
          </p15:clr>
        </p15:guide>
        <p15:guide id="2" pos="393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in Kopf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CEF545-9DB7-F146-B584-E0B6EEF2C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638" y="582083"/>
            <a:ext cx="7292362" cy="6913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600" baseline="0"/>
            </a:lvl1pPr>
          </a:lstStyle>
          <a:p>
            <a:r>
              <a:rPr lang="en-GB" noProof="0"/>
              <a:t>Mastertitelformat bearbeiten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56001B72-DB10-2F40-BAF2-85147E8B5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520825"/>
            <a:ext cx="10729912" cy="4656138"/>
          </a:xfrm>
          <a:prstGeom prst="rect">
            <a:avLst/>
          </a:prstGeom>
        </p:spPr>
        <p:txBody>
          <a:bodyPr lIns="0"/>
          <a:lstStyle>
            <a:lvl1pPr>
              <a:defRPr sz="2400" baseline="0"/>
            </a:lvl1pPr>
            <a:lvl2pPr>
              <a:defRPr sz="2200" baseline="0"/>
            </a:lvl2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1C31D80E-C649-674A-B897-41BC9F4DD5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B773544C-4D3F-AE44-BADB-AD072ED1F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95800" y="6488869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endParaRPr lang="en-GB" dirty="0"/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9D8F35F6-F412-FC45-BE83-02819068D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5125"/>
          </a:xfrm>
          <a:prstGeom prst="rect">
            <a:avLst/>
          </a:prstGeom>
        </p:spPr>
        <p:txBody>
          <a:bodyPr/>
          <a:lstStyle>
            <a:lvl1pPr>
              <a:defRPr sz="1200" b="0" i="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 dirty="0"/>
              <a:t> –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2151842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 userDrawn="1">
          <p15:clr>
            <a:srgbClr val="FBAE40"/>
          </p15:clr>
        </p15:guide>
        <p15:guide id="2" pos="39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74211D29-460A-CE48-B426-B1B99AE4D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536699"/>
            <a:ext cx="10729912" cy="776195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defRPr sz="2600" baseline="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D799E942-CC55-AA4C-B572-B50F00956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lang="de-DE" sz="1200" b="1" kern="1200" baseline="0" dirty="0" smtClean="0">
                <a:solidFill>
                  <a:schemeClr val="tx2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endParaRPr lang="de-DE" dirty="0"/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445B2219-17A7-B94A-A7D9-3923596E2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95800" y="6487200"/>
            <a:ext cx="3200400" cy="365125"/>
          </a:xfrm>
          <a:prstGeom prst="rect">
            <a:avLst/>
          </a:prstGeom>
        </p:spPr>
        <p:txBody>
          <a:bodyPr/>
          <a:lstStyle>
            <a:lvl1pPr algn="ctr">
              <a:defRPr lang="en-GB" sz="1200" b="1" kern="1200" baseline="0" dirty="0" smtClean="0">
                <a:solidFill>
                  <a:schemeClr val="tx2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pPr algn="ctr"/>
            <a:endParaRPr lang="de-DE"/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BA06985F-5FC3-E14F-B7DA-F3D28C22A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5125"/>
          </a:xfrm>
          <a:prstGeom prst="rect">
            <a:avLst/>
          </a:prstGeom>
        </p:spPr>
        <p:txBody>
          <a:bodyPr/>
          <a:lstStyle>
            <a:lvl1pPr>
              <a:defRPr lang="en-GB" sz="1200" b="0" i="0" kern="1200" baseline="0" dirty="0" smtClean="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pPr algn="ctr"/>
            <a:r>
              <a:rPr lang="de-DE" dirty="0"/>
              <a:t>– </a:t>
            </a:r>
            <a:fld id="{66B6F5CD-B63F-E84C-9673-854D16C96A60}" type="slidenum">
              <a:rPr smtClean="0"/>
              <a:pPr algn="ctr"/>
              <a:t>‹Nr.›</a:t>
            </a:fld>
            <a:r>
              <a:rPr dirty="0"/>
              <a:t> –</a:t>
            </a:r>
            <a:endParaRPr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1412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 userDrawn="1">
          <p15:clr>
            <a:srgbClr val="FBAE40"/>
          </p15:clr>
        </p15:guide>
        <p15:guide id="2" pos="393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D706CE1F-98A2-0749-9299-44F1BFC6AF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3D39BAFC-FFC2-9741-88F1-20A59EE0D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95800" y="6487200"/>
            <a:ext cx="3200400" cy="365125"/>
          </a:xfrm>
          <a:prstGeom prst="rect">
            <a:avLst/>
          </a:prstGeom>
        </p:spPr>
        <p:txBody>
          <a:bodyPr/>
          <a:lstStyle>
            <a:lvl1pPr algn="ct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endParaRPr lang="en-GB" dirty="0"/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D430F6A2-ABDF-BA49-9AF2-ED568611D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3600"/>
          </a:xfrm>
          <a:prstGeom prst="rect">
            <a:avLst/>
          </a:prstGeom>
        </p:spPr>
        <p:txBody>
          <a:bodyPr/>
          <a:lstStyle>
            <a:lvl1pPr>
              <a:defRPr sz="1200" b="0" i="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 dirty="0"/>
              <a:t> –</a:t>
            </a:r>
            <a:endParaRPr lang="en-GB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89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033102-A39E-D342-AE40-F4513109C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321080"/>
            <a:ext cx="4144961" cy="1600200"/>
          </a:xfrm>
          <a:prstGeom prst="rect">
            <a:avLst/>
          </a:prstGeom>
        </p:spPr>
        <p:txBody>
          <a:bodyPr lIns="0" anchor="b"/>
          <a:lstStyle>
            <a:lvl1pPr>
              <a:defRPr sz="2600" baseline="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60ADBA2-4C8E-1946-90EE-B635B6BBC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0" y="1341317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600" baseline="0"/>
            </a:lvl1pPr>
            <a:lvl2pPr>
              <a:defRPr sz="2400" baseline="0"/>
            </a:lvl2pPr>
            <a:lvl3pPr>
              <a:defRPr sz="2200" baseline="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DF466C5-F7BC-754B-9599-B6D522AB72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3888" y="3040062"/>
            <a:ext cx="4144961" cy="317488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Mastertextformat bearbeiten</a:t>
            </a:r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D77AEDAA-B650-A640-8E4C-FDD18FBD3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9563A5FF-0D53-184D-91F3-114EB95A1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95800" y="6487200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endParaRPr lang="en-GB" dirty="0"/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570D98DF-C953-134D-AF70-7354B2886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5125"/>
          </a:xfrm>
          <a:prstGeom prst="rect">
            <a:avLst/>
          </a:prstGeom>
        </p:spPr>
        <p:txBody>
          <a:bodyPr/>
          <a:lstStyle>
            <a:lvl1pPr>
              <a:defRPr sz="1200" b="0" i="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 dirty="0"/>
              <a:t> –</a:t>
            </a:r>
            <a:endParaRPr lang="en-GB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398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93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CE29CF-638F-3C40-9245-153F60577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391947"/>
            <a:ext cx="4144961" cy="868909"/>
          </a:xfrm>
          <a:prstGeom prst="rect">
            <a:avLst/>
          </a:prstGeom>
        </p:spPr>
        <p:txBody>
          <a:bodyPr lIns="0" tIns="0" anchor="b"/>
          <a:lstStyle>
            <a:lvl1pPr>
              <a:defRPr sz="2600" baseline="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A78C680-E527-764E-8CCE-7246D5C433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1387249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noProof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17FB164-2479-F745-BEB0-BDAC1A550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3888" y="2449286"/>
            <a:ext cx="4144961" cy="3811588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04329577-60BA-7645-8A9E-0B1E6CDBDD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A7390DFD-29DC-0143-A2AA-320FFB94C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95800" y="6487200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endParaRPr lang="en-GB" dirty="0"/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E492007C-D86A-2949-974E-453DD3EC5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5125"/>
          </a:xfrm>
          <a:prstGeom prst="rect">
            <a:avLst/>
          </a:prstGeom>
        </p:spPr>
        <p:txBody>
          <a:bodyPr/>
          <a:lstStyle>
            <a:lvl1pPr>
              <a:defRPr sz="1200" b="0" i="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 dirty="0"/>
              <a:t> –</a:t>
            </a:r>
            <a:endParaRPr lang="en-GB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1360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 userDrawn="1">
          <p15:clr>
            <a:srgbClr val="FBAE40"/>
          </p15:clr>
        </p15:guide>
        <p15:guide id="2" pos="393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0353CB-BD4C-8141-A342-4AE8FB5FC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10723562" cy="2852737"/>
          </a:xfrm>
          <a:prstGeom prst="rect">
            <a:avLst/>
          </a:prstGeom>
        </p:spPr>
        <p:txBody>
          <a:bodyPr lIns="0" anchor="b"/>
          <a:lstStyle>
            <a:lvl1pPr>
              <a:defRPr sz="600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EE47D2C-8947-8E43-8F80-89EBAF82AA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10723562" cy="1500187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/>
              <a:t>Mastertextformat bearbeiten</a:t>
            </a:r>
          </a:p>
        </p:txBody>
      </p:sp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0D260AD8-AD2A-5D49-8076-C3AEA1B9C1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ABB64500-8B83-414B-A67B-E0215D73A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95800" y="6487200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endParaRPr lang="en-GB" dirty="0"/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385EA428-F9E7-BA42-8C5C-430817A2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5125"/>
          </a:xfrm>
          <a:prstGeom prst="rect">
            <a:avLst/>
          </a:prstGeom>
        </p:spPr>
        <p:txBody>
          <a:bodyPr/>
          <a:lstStyle>
            <a:lvl1pPr>
              <a:defRPr sz="1200" b="0" i="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 dirty="0"/>
              <a:t> –</a:t>
            </a:r>
            <a:endParaRPr lang="en-GB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09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93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_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833B2F-5368-4B4C-AEC1-5DC5789EA1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9" y="2457450"/>
            <a:ext cx="5395912" cy="3719513"/>
          </a:xfrm>
          <a:prstGeom prst="rect">
            <a:avLst/>
          </a:prstGeom>
        </p:spPr>
        <p:txBody>
          <a:bodyPr lIns="0"/>
          <a:lstStyle>
            <a:lvl1pPr marL="228600" indent="-228600">
              <a:buSzPct val="80000"/>
              <a:buFontTx/>
              <a:buBlip>
                <a:blip r:embed="rId2"/>
              </a:buBlip>
              <a:defRPr sz="2400" baseline="0"/>
            </a:lvl1pPr>
            <a:lvl2pPr marL="685800" indent="-228600">
              <a:buSzPct val="80000"/>
              <a:buFontTx/>
              <a:buBlip>
                <a:blip r:embed="rId2"/>
              </a:buBlip>
              <a:defRPr sz="2200" baseline="0"/>
            </a:lvl2pPr>
            <a:lvl3pPr marL="1143000" indent="-228600">
              <a:buSzPct val="80000"/>
              <a:buFontTx/>
              <a:buBlip>
                <a:blip r:embed="rId2"/>
              </a:buBlip>
              <a:defRPr/>
            </a:lvl3pPr>
            <a:lvl4pPr marL="1600200" indent="-228600">
              <a:buSzPct val="80000"/>
              <a:buFontTx/>
              <a:buBlip>
                <a:blip r:embed="rId2"/>
              </a:buBlip>
              <a:defRPr/>
            </a:lvl4pPr>
            <a:lvl5pPr marL="2057400" indent="-228600">
              <a:buSzPct val="8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A60DA63-301A-824F-A403-E8370F3BEF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57450"/>
            <a:ext cx="5181600" cy="3719513"/>
          </a:xfrm>
          <a:prstGeom prst="rect">
            <a:avLst/>
          </a:prstGeom>
        </p:spPr>
        <p:txBody>
          <a:bodyPr/>
          <a:lstStyle>
            <a:lvl1pPr marL="228600" indent="-228600">
              <a:buSzPct val="80000"/>
              <a:buFontTx/>
              <a:buBlip>
                <a:blip r:embed="rId2"/>
              </a:buBlip>
              <a:defRPr/>
            </a:lvl1pPr>
            <a:lvl2pPr marL="685800" indent="-228600">
              <a:buSzPct val="80000"/>
              <a:buFontTx/>
              <a:buBlip>
                <a:blip r:embed="rId2"/>
              </a:buBlip>
              <a:defRPr/>
            </a:lvl2pPr>
            <a:lvl3pPr marL="1143000" indent="-228600">
              <a:buSzPct val="80000"/>
              <a:buFontTx/>
              <a:buBlip>
                <a:blip r:embed="rId2"/>
              </a:buBlip>
              <a:defRPr/>
            </a:lvl3pPr>
            <a:lvl4pPr marL="1600200" indent="-228600">
              <a:buSzPct val="80000"/>
              <a:buFontTx/>
              <a:buBlip>
                <a:blip r:embed="rId2"/>
              </a:buBlip>
              <a:defRPr/>
            </a:lvl4pPr>
            <a:lvl5pPr marL="2057400" indent="-228600">
              <a:buSzPct val="8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44D89F3D-2F4C-8B40-B648-4288A68AB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536699"/>
            <a:ext cx="10729912" cy="776195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defRPr sz="2600" baseline="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37BA49C6-FD6E-614D-B1E9-A7D6AB7BE1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3B67E98D-6613-8744-B913-6DD0DD36D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95800" y="6487200"/>
            <a:ext cx="3200400" cy="365125"/>
          </a:xfrm>
          <a:prstGeom prst="rect">
            <a:avLst/>
          </a:prstGeom>
        </p:spPr>
        <p:txBody>
          <a:bodyPr/>
          <a:lstStyle>
            <a:lvl1pPr algn="ct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endParaRPr lang="en-GB"/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1554F378-4918-B547-AECB-A4A2874B8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5125"/>
          </a:xfrm>
          <a:prstGeom prst="rect">
            <a:avLst/>
          </a:prstGeom>
        </p:spPr>
        <p:txBody>
          <a:bodyPr/>
          <a:lstStyle>
            <a:lvl1pPr>
              <a:defRPr sz="1200" b="0" i="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 dirty="0"/>
              <a:t> –</a:t>
            </a:r>
            <a:endParaRPr lang="en-GB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937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48">
          <p15:clr>
            <a:srgbClr val="FBAE40"/>
          </p15:clr>
        </p15:guide>
        <p15:guide id="2" pos="393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569CBA5-11F9-5844-BE0F-7222D26190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3888" y="2454907"/>
            <a:ext cx="10729912" cy="3722056"/>
          </a:xfrm>
          <a:prstGeom prst="rect">
            <a:avLst/>
          </a:prstGeom>
        </p:spPr>
        <p:txBody>
          <a:bodyPr vert="eaVert" lIns="0"/>
          <a:lstStyle/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AEC4ACE0-2495-4D45-AE8E-141789A44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536699"/>
            <a:ext cx="10729912" cy="776195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defRPr sz="2600" baseline="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1B53EC9A-CADF-7749-8D6F-C91977C6FB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D0FD002D-71C0-3C4A-9B9C-1A75A7F74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95800" y="6487200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endParaRPr lang="en-GB" dirty="0"/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DFB17CD7-E2C6-8A43-BB48-EDD563427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5125"/>
          </a:xfrm>
          <a:prstGeom prst="rect">
            <a:avLst/>
          </a:prstGeom>
        </p:spPr>
        <p:txBody>
          <a:bodyPr/>
          <a:lstStyle>
            <a:lvl1pPr>
              <a:defRPr sz="1200" b="0" i="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 dirty="0"/>
              <a:t> –</a:t>
            </a:r>
            <a:endParaRPr lang="en-GB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423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93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folie weiß für große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2465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folie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2461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folie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543F81F3-9768-1A41-B864-39E4D31C9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637" y="582083"/>
            <a:ext cx="9342368" cy="6913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600" baseline="0">
                <a:latin typeface="Helvetica" pitchFamily="2" charset="0"/>
              </a:defRPr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id="{4DCAA9B2-0FC6-6444-AD0D-58CD0EA226C0}"/>
              </a:ext>
            </a:extLst>
          </p:cNvPr>
          <p:cNvCxnSpPr>
            <a:cxnSpLocks/>
          </p:cNvCxnSpPr>
          <p:nvPr userDrawn="1"/>
        </p:nvCxnSpPr>
        <p:spPr>
          <a:xfrm>
            <a:off x="0" y="1216033"/>
            <a:ext cx="121920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>
            <a:extLst>
              <a:ext uri="{FF2B5EF4-FFF2-40B4-BE49-F238E27FC236}">
                <a16:creationId xmlns:a16="http://schemas.microsoft.com/office/drawing/2014/main" id="{5A13BD67-7AAF-664C-8F34-2F55B170E6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623" y="201335"/>
            <a:ext cx="1587589" cy="749695"/>
          </a:xfrm>
          <a:prstGeom prst="rect">
            <a:avLst/>
          </a:prstGeom>
        </p:spPr>
      </p:pic>
      <p:sp>
        <p:nvSpPr>
          <p:cNvPr id="18" name="Freihandform 17">
            <a:extLst>
              <a:ext uri="{FF2B5EF4-FFF2-40B4-BE49-F238E27FC236}">
                <a16:creationId xmlns:a16="http://schemas.microsoft.com/office/drawing/2014/main" id="{2747D4D9-1F43-2143-897B-28851AB5397F}"/>
              </a:ext>
            </a:extLst>
          </p:cNvPr>
          <p:cNvSpPr/>
          <p:nvPr userDrawn="1"/>
        </p:nvSpPr>
        <p:spPr>
          <a:xfrm rot="10800000">
            <a:off x="-1" y="1226051"/>
            <a:ext cx="12192000" cy="5307399"/>
          </a:xfrm>
          <a:custGeom>
            <a:avLst/>
            <a:gdLst>
              <a:gd name="connsiteX0" fmla="*/ 12192000 w 12192000"/>
              <a:gd name="connsiteY0" fmla="*/ 5664392 h 5664392"/>
              <a:gd name="connsiteX1" fmla="*/ 0 w 12192000"/>
              <a:gd name="connsiteY1" fmla="*/ 5664392 h 5664392"/>
              <a:gd name="connsiteX2" fmla="*/ 0 w 12192000"/>
              <a:gd name="connsiteY2" fmla="*/ 0 h 5664392"/>
              <a:gd name="connsiteX3" fmla="*/ 12192000 w 12192000"/>
              <a:gd name="connsiteY3" fmla="*/ 0 h 5664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664392">
                <a:moveTo>
                  <a:pt x="12192000" y="5664392"/>
                </a:moveTo>
                <a:lnTo>
                  <a:pt x="0" y="5664392"/>
                </a:lnTo>
                <a:lnTo>
                  <a:pt x="0" y="0"/>
                </a:lnTo>
                <a:lnTo>
                  <a:pt x="12192000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35000"/>
                </a:schemeClr>
              </a:gs>
              <a:gs pos="98000">
                <a:srgbClr val="A3B2CC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u="sng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1718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based-eu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3577F280-77D8-FB48-916F-745EE26502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369EC08-363B-3F48-BCCD-01113C170B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3199" y="246311"/>
            <a:ext cx="1344185" cy="71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448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based-eu 02"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1077F96A-A8D5-5E4B-883A-706F635BBADC}"/>
              </a:ext>
            </a:extLst>
          </p:cNvPr>
          <p:cNvSpPr/>
          <p:nvPr userDrawn="1"/>
        </p:nvSpPr>
        <p:spPr>
          <a:xfrm>
            <a:off x="6173" y="0"/>
            <a:ext cx="12192000" cy="11969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b="0" i="0" noProof="0">
              <a:latin typeface="Helvetica" pitchFamily="2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D8A540D-7993-1242-9EBA-7D03456709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9323" y="398374"/>
            <a:ext cx="1666436" cy="890680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2277B7AC-3DBE-0645-BFDE-95C89865B3E4}"/>
              </a:ext>
            </a:extLst>
          </p:cNvPr>
          <p:cNvSpPr/>
          <p:nvPr userDrawn="1"/>
        </p:nvSpPr>
        <p:spPr>
          <a:xfrm>
            <a:off x="-12347" y="5914139"/>
            <a:ext cx="12198173" cy="94386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b="0" i="0" noProof="0">
              <a:latin typeface="Helvetica" pitchFamily="2" charset="0"/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82B9159C-0F67-FF44-8A34-6B6613366A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4598" y="490454"/>
            <a:ext cx="7996644" cy="706521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933" b="0" i="0" baseline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defRPr>
            </a:lvl1pPr>
          </a:lstStyle>
          <a:p>
            <a:r>
              <a:rPr lang="en-GB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56687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5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35">
            <a:extLst>
              <a:ext uri="{FF2B5EF4-FFF2-40B4-BE49-F238E27FC236}">
                <a16:creationId xmlns:a16="http://schemas.microsoft.com/office/drawing/2014/main" id="{A277AC30-0488-9B45-ADB1-779F5666B0A1}"/>
              </a:ext>
            </a:extLst>
          </p:cNvPr>
          <p:cNvSpPr/>
          <p:nvPr userDrawn="1"/>
        </p:nvSpPr>
        <p:spPr>
          <a:xfrm>
            <a:off x="0" y="-19277"/>
            <a:ext cx="12192000" cy="6896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5" name="Freihandform 24">
            <a:extLst>
              <a:ext uri="{FF2B5EF4-FFF2-40B4-BE49-F238E27FC236}">
                <a16:creationId xmlns:a16="http://schemas.microsoft.com/office/drawing/2014/main" id="{A50E2D75-4CE0-C541-9379-457FD339BF51}"/>
              </a:ext>
            </a:extLst>
          </p:cNvPr>
          <p:cNvSpPr/>
          <p:nvPr userDrawn="1"/>
        </p:nvSpPr>
        <p:spPr>
          <a:xfrm>
            <a:off x="1887077" y="-3070"/>
            <a:ext cx="10316305" cy="6896555"/>
          </a:xfrm>
          <a:custGeom>
            <a:avLst/>
            <a:gdLst>
              <a:gd name="connsiteX0" fmla="*/ 3775216 w 10316305"/>
              <a:gd name="connsiteY0" fmla="*/ 0 h 6896555"/>
              <a:gd name="connsiteX1" fmla="*/ 10316305 w 10316305"/>
              <a:gd name="connsiteY1" fmla="*/ 0 h 6896555"/>
              <a:gd name="connsiteX2" fmla="*/ 10316305 w 10316305"/>
              <a:gd name="connsiteY2" fmla="*/ 6896555 h 6896555"/>
              <a:gd name="connsiteX3" fmla="*/ 0 w 10316305"/>
              <a:gd name="connsiteY3" fmla="*/ 6896555 h 6896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16305" h="6896555">
                <a:moveTo>
                  <a:pt x="3775216" y="0"/>
                </a:moveTo>
                <a:lnTo>
                  <a:pt x="10316305" y="0"/>
                </a:lnTo>
                <a:lnTo>
                  <a:pt x="10316305" y="6896555"/>
                </a:lnTo>
                <a:lnTo>
                  <a:pt x="0" y="6896555"/>
                </a:lnTo>
                <a:close/>
              </a:path>
            </a:pathLst>
          </a:custGeom>
          <a:blipFill>
            <a:blip r:embed="rId2">
              <a:alphaModFix amt="1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Freihandform 16">
            <a:extLst>
              <a:ext uri="{FF2B5EF4-FFF2-40B4-BE49-F238E27FC236}">
                <a16:creationId xmlns:a16="http://schemas.microsoft.com/office/drawing/2014/main" id="{081FC17B-49B2-0946-AEB8-01B5C8CB0261}"/>
              </a:ext>
            </a:extLst>
          </p:cNvPr>
          <p:cNvSpPr/>
          <p:nvPr userDrawn="1"/>
        </p:nvSpPr>
        <p:spPr>
          <a:xfrm rot="10800000">
            <a:off x="-11380" y="-19277"/>
            <a:ext cx="5792547" cy="6896554"/>
          </a:xfrm>
          <a:custGeom>
            <a:avLst/>
            <a:gdLst>
              <a:gd name="connsiteX0" fmla="*/ 3584824 w 5792547"/>
              <a:gd name="connsiteY0" fmla="*/ 6896554 h 6896554"/>
              <a:gd name="connsiteX1" fmla="*/ 0 w 5792547"/>
              <a:gd name="connsiteY1" fmla="*/ 6896554 h 6896554"/>
              <a:gd name="connsiteX2" fmla="*/ 3364622 w 5792547"/>
              <a:gd name="connsiteY2" fmla="*/ 0 h 6896554"/>
              <a:gd name="connsiteX3" fmla="*/ 5792547 w 5792547"/>
              <a:gd name="connsiteY3" fmla="*/ 0 h 6896554"/>
              <a:gd name="connsiteX4" fmla="*/ 5792547 w 5792547"/>
              <a:gd name="connsiteY4" fmla="*/ 2371326 h 6896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2547" h="6896554">
                <a:moveTo>
                  <a:pt x="3584824" y="6896554"/>
                </a:moveTo>
                <a:lnTo>
                  <a:pt x="0" y="6896554"/>
                </a:lnTo>
                <a:lnTo>
                  <a:pt x="3364622" y="0"/>
                </a:lnTo>
                <a:lnTo>
                  <a:pt x="5792547" y="0"/>
                </a:lnTo>
                <a:lnTo>
                  <a:pt x="5792547" y="237132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noProof="0">
              <a:latin typeface="Helvetica" pitchFamily="2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772BA25-193B-CE40-A0A5-65C6BD18B4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01400" y="484070"/>
            <a:ext cx="2703358" cy="127658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9FD0308-EB3D-0242-B50D-44FF57A64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98533" y="1139227"/>
            <a:ext cx="5943600" cy="165576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aseline="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EA84FDD-5B1B-3543-891D-AD9003072A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02667" y="2941464"/>
            <a:ext cx="7543800" cy="99429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Master-</a:t>
            </a:r>
            <a:r>
              <a:rPr lang="en-GB" noProof="0" dirty="0" err="1"/>
              <a:t>Untertitelformat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ECA746B-D994-564A-A111-88E70830948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2289" y="4475154"/>
            <a:ext cx="2002221" cy="2002221"/>
          </a:xfrm>
          <a:prstGeom prst="rect">
            <a:avLst/>
          </a:prstGeom>
        </p:spPr>
      </p:pic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9D5BC05F-9314-514B-BB92-EF79C1F92370}"/>
              </a:ext>
            </a:extLst>
          </p:cNvPr>
          <p:cNvGrpSpPr/>
          <p:nvPr userDrawn="1"/>
        </p:nvGrpSpPr>
        <p:grpSpPr>
          <a:xfrm>
            <a:off x="10597865" y="-312153"/>
            <a:ext cx="1636470" cy="3646534"/>
            <a:chOff x="11249847" y="-329086"/>
            <a:chExt cx="1636470" cy="3646534"/>
          </a:xfrm>
        </p:grpSpPr>
        <p:sp>
          <p:nvSpPr>
            <p:cNvPr id="32" name="Freihandform 31">
              <a:extLst>
                <a:ext uri="{FF2B5EF4-FFF2-40B4-BE49-F238E27FC236}">
                  <a16:creationId xmlns:a16="http://schemas.microsoft.com/office/drawing/2014/main" id="{A13A1C8F-4502-D44B-913E-7408B3BC60EB}"/>
                </a:ext>
              </a:extLst>
            </p:cNvPr>
            <p:cNvSpPr/>
            <p:nvPr userDrawn="1"/>
          </p:nvSpPr>
          <p:spPr>
            <a:xfrm rot="4113825">
              <a:off x="11583984" y="-514128"/>
              <a:ext cx="1117291" cy="1487375"/>
            </a:xfrm>
            <a:custGeom>
              <a:avLst/>
              <a:gdLst>
                <a:gd name="connsiteX0" fmla="*/ 0 w 1117291"/>
                <a:gd name="connsiteY0" fmla="*/ 1487375 h 1487375"/>
                <a:gd name="connsiteX1" fmla="*/ 586409 w 1117291"/>
                <a:gd name="connsiteY1" fmla="*/ 0 h 1487375"/>
                <a:gd name="connsiteX2" fmla="*/ 1117291 w 1117291"/>
                <a:gd name="connsiteY2" fmla="*/ 208438 h 148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7291" h="1487375">
                  <a:moveTo>
                    <a:pt x="0" y="1487375"/>
                  </a:moveTo>
                  <a:lnTo>
                    <a:pt x="586409" y="0"/>
                  </a:lnTo>
                  <a:lnTo>
                    <a:pt x="1117291" y="208438"/>
                  </a:lnTo>
                  <a:close/>
                </a:path>
              </a:pathLst>
            </a:custGeom>
            <a:solidFill>
              <a:srgbClr val="2D4D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sp>
          <p:nvSpPr>
            <p:cNvPr id="30" name="Freihandform 29">
              <a:extLst>
                <a:ext uri="{FF2B5EF4-FFF2-40B4-BE49-F238E27FC236}">
                  <a16:creationId xmlns:a16="http://schemas.microsoft.com/office/drawing/2014/main" id="{4DB46457-B70A-E842-A65D-12151C9C9CA5}"/>
                </a:ext>
              </a:extLst>
            </p:cNvPr>
            <p:cNvSpPr/>
            <p:nvPr userDrawn="1"/>
          </p:nvSpPr>
          <p:spPr>
            <a:xfrm>
              <a:off x="11249847" y="-18479"/>
              <a:ext cx="1595173" cy="1677692"/>
            </a:xfrm>
            <a:custGeom>
              <a:avLst/>
              <a:gdLst>
                <a:gd name="connsiteX0" fmla="*/ 0 w 1595173"/>
                <a:gd name="connsiteY0" fmla="*/ 0 h 1677692"/>
                <a:gd name="connsiteX1" fmla="*/ 1595173 w 1595173"/>
                <a:gd name="connsiteY1" fmla="*/ 571096 h 1677692"/>
                <a:gd name="connsiteX2" fmla="*/ 1595173 w 1595173"/>
                <a:gd name="connsiteY2" fmla="*/ 1677692 h 167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95173" h="1677692">
                  <a:moveTo>
                    <a:pt x="0" y="0"/>
                  </a:moveTo>
                  <a:lnTo>
                    <a:pt x="1595173" y="571096"/>
                  </a:lnTo>
                  <a:lnTo>
                    <a:pt x="1595173" y="1677692"/>
                  </a:lnTo>
                  <a:close/>
                </a:path>
              </a:pathLst>
            </a:custGeom>
            <a:gradFill>
              <a:gsLst>
                <a:gs pos="54000">
                  <a:schemeClr val="tx2"/>
                </a:gs>
                <a:gs pos="0">
                  <a:schemeClr val="tx2">
                    <a:alpha val="2500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sp>
          <p:nvSpPr>
            <p:cNvPr id="28" name="Freihandform 27">
              <a:extLst>
                <a:ext uri="{FF2B5EF4-FFF2-40B4-BE49-F238E27FC236}">
                  <a16:creationId xmlns:a16="http://schemas.microsoft.com/office/drawing/2014/main" id="{591630D6-6D61-884E-935C-FD5C6313E0DB}"/>
                </a:ext>
              </a:extLst>
            </p:cNvPr>
            <p:cNvSpPr/>
            <p:nvPr userDrawn="1"/>
          </p:nvSpPr>
          <p:spPr>
            <a:xfrm rot="10800000">
              <a:off x="11253368" y="-20003"/>
              <a:ext cx="1588828" cy="3337451"/>
            </a:xfrm>
            <a:custGeom>
              <a:avLst/>
              <a:gdLst>
                <a:gd name="connsiteX0" fmla="*/ 1588828 w 1588828"/>
                <a:gd name="connsiteY0" fmla="*/ 3337451 h 3337451"/>
                <a:gd name="connsiteX1" fmla="*/ 0 w 1588828"/>
                <a:gd name="connsiteY1" fmla="*/ 1706129 h 3337451"/>
                <a:gd name="connsiteX2" fmla="*/ 0 w 1588828"/>
                <a:gd name="connsiteY2" fmla="*/ 0 h 3337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8828" h="3337451">
                  <a:moveTo>
                    <a:pt x="1588828" y="3337451"/>
                  </a:moveTo>
                  <a:lnTo>
                    <a:pt x="0" y="17061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4D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</p:grpSp>
      <p:sp>
        <p:nvSpPr>
          <p:cNvPr id="33" name="Textplatzhalter 32">
            <a:extLst>
              <a:ext uri="{FF2B5EF4-FFF2-40B4-BE49-F238E27FC236}">
                <a16:creationId xmlns:a16="http://schemas.microsoft.com/office/drawing/2014/main" id="{FB767939-221B-1C42-9085-C0F209BD2E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02667" y="3916535"/>
            <a:ext cx="7556936" cy="5375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aseline="0"/>
            </a:lvl1pPr>
          </a:lstStyle>
          <a:p>
            <a:pPr lvl="0"/>
            <a:r>
              <a:rPr lang="de-DE" dirty="0"/>
              <a:t>Speaker, Position, Date</a:t>
            </a:r>
          </a:p>
        </p:txBody>
      </p:sp>
      <p:sp>
        <p:nvSpPr>
          <p:cNvPr id="18" name="Datumsplatzhalter 3">
            <a:extLst>
              <a:ext uri="{FF2B5EF4-FFF2-40B4-BE49-F238E27FC236}">
                <a16:creationId xmlns:a16="http://schemas.microsoft.com/office/drawing/2014/main" id="{3A39528C-CB22-5348-A16A-ECF941978F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356350"/>
            <a:ext cx="2632392" cy="365125"/>
          </a:xfrm>
          <a:prstGeom prst="rect">
            <a:avLst/>
          </a:prstGeom>
        </p:spPr>
        <p:txBody>
          <a:bodyPr/>
          <a:lstStyle>
            <a:lvl1pPr>
              <a:defRPr sz="12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r>
              <a:rPr lang="de-DE"/>
              <a:t>nova-institute</a:t>
            </a:r>
            <a:endParaRPr lang="en-GB"/>
          </a:p>
        </p:txBody>
      </p:sp>
      <p:sp>
        <p:nvSpPr>
          <p:cNvPr id="19" name="Fußzeilenplatzhalter 4">
            <a:extLst>
              <a:ext uri="{FF2B5EF4-FFF2-40B4-BE49-F238E27FC236}">
                <a16:creationId xmlns:a16="http://schemas.microsoft.com/office/drawing/2014/main" id="{866F0DDF-2E87-0D48-B8A6-B167788AE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7600" y="6378161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r>
              <a:rPr lang="en-GB"/>
              <a:t>www.bio-based.eu</a:t>
            </a:r>
          </a:p>
        </p:txBody>
      </p:sp>
      <p:sp>
        <p:nvSpPr>
          <p:cNvPr id="20" name="Foliennummernplatzhalter 5">
            <a:extLst>
              <a:ext uri="{FF2B5EF4-FFF2-40B4-BE49-F238E27FC236}">
                <a16:creationId xmlns:a16="http://schemas.microsoft.com/office/drawing/2014/main" id="{23BAFC23-A924-BB46-869F-949F57B87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7816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/>
              <a:t>–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/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val="17515895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CEF545-9DB7-F146-B584-E0B6EEF2C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536699"/>
            <a:ext cx="10404792" cy="776195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defRPr sz="2600" baseline="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A3C280-4F2E-D04E-ABEC-5AEBC08D9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2454907"/>
            <a:ext cx="10404792" cy="3722056"/>
          </a:xfrm>
          <a:prstGeom prst="rect">
            <a:avLst/>
          </a:prstGeom>
        </p:spPr>
        <p:txBody>
          <a:bodyPr lIns="0"/>
          <a:lstStyle>
            <a:lvl1pPr>
              <a:defRPr sz="2400" baseline="0"/>
            </a:lvl1pPr>
            <a:lvl2pPr>
              <a:defRPr sz="2200" baseline="0"/>
            </a:lvl2pPr>
          </a:lstStyle>
          <a:p>
            <a:pPr lvl="0"/>
            <a:r>
              <a:rPr lang="en-GB" noProof="0"/>
              <a:t>Mastertextformat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8ACFB5DF-F3B0-0F47-AC16-CCD41A021E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r>
              <a:rPr lang="de-DE"/>
              <a:t>nova-institute</a:t>
            </a:r>
            <a:endParaRPr lang="en-GB"/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246D0C89-780E-4C43-9DB6-BD88CD23D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7600" y="6510681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r>
              <a:rPr lang="en-GB"/>
              <a:t>www.bio-based.eu</a:t>
            </a:r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8BECC651-C33A-C74E-9FAD-90F4E62A0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51068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/>
              <a:t>–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/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val="2431794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  <p15:guide id="2" pos="393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833B2F-5368-4B4C-AEC1-5DC5789EA1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2457450"/>
            <a:ext cx="5070792" cy="3719513"/>
          </a:xfrm>
          <a:prstGeom prst="rect">
            <a:avLst/>
          </a:prstGeom>
        </p:spPr>
        <p:txBody>
          <a:bodyPr lIns="0"/>
          <a:lstStyle>
            <a:lvl1pPr>
              <a:defRPr sz="2400" baseline="0"/>
            </a:lvl1pPr>
            <a:lvl2pPr>
              <a:defRPr sz="2200" baseline="0"/>
            </a:lvl2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A60DA63-301A-824F-A403-E8370F3BEF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57450"/>
            <a:ext cx="5181600" cy="37195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/>
              <a:t>Mastertextformat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44D89F3D-2F4C-8B40-B648-4288A68AB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536699"/>
            <a:ext cx="10404792" cy="776195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defRPr sz="2600" baseline="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A4192AB7-AD9F-064D-8340-1C45C4D970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r>
              <a:rPr lang="de-DE"/>
              <a:t>nova-institute</a:t>
            </a:r>
            <a:endParaRPr lang="en-GB"/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B6584142-12E2-1840-9FD0-C59CC7659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7600" y="6510681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r>
              <a:rPr lang="en-GB"/>
              <a:t>www.bio-based.eu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DE3B3E5E-9C3A-9544-B7F7-99CD776EC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51068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/>
              <a:t>–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/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val="2752698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  <p15:guide id="2" pos="393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in Kopf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CEF545-9DB7-F146-B584-E0B6EEF2C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638" y="582083"/>
            <a:ext cx="7292362" cy="6913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600" baseline="0"/>
            </a:lvl1pPr>
          </a:lstStyle>
          <a:p>
            <a:r>
              <a:rPr lang="en-GB" noProof="0"/>
              <a:t>Mastertitelformat bearbeiten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56001B72-DB10-2F40-BAF2-85147E8B5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520825"/>
            <a:ext cx="10729912" cy="4656138"/>
          </a:xfrm>
          <a:prstGeom prst="rect">
            <a:avLst/>
          </a:prstGeom>
        </p:spPr>
        <p:txBody>
          <a:bodyPr lIns="0"/>
          <a:lstStyle>
            <a:lvl1pPr>
              <a:defRPr sz="2400" baseline="0"/>
            </a:lvl1pPr>
            <a:lvl2pPr>
              <a:defRPr sz="2200" baseline="0"/>
            </a:lvl2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1C31D80E-C649-674A-B897-41BC9F4DD5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r>
              <a:rPr lang="de-DE"/>
              <a:t>nova-institute</a:t>
            </a:r>
            <a:endParaRPr lang="en-GB"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B773544C-4D3F-AE44-BADB-AD072ED1F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7600" y="6510681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r>
              <a:rPr lang="en-GB"/>
              <a:t>www.bio-based.eu</a:t>
            </a:r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9D8F35F6-F412-FC45-BE83-02819068D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51068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/>
              <a:t>–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/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val="2867468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  <p15:guide id="2" pos="393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74211D29-460A-CE48-B426-B1B99AE4D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536699"/>
            <a:ext cx="10729912" cy="776195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defRPr sz="2600" baseline="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D799E942-CC55-AA4C-B572-B50F00956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lang="de-DE" sz="1200" b="1" kern="1200" baseline="0" dirty="0" smtClean="0">
                <a:solidFill>
                  <a:schemeClr val="tx2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de-DE"/>
              <a:t>nova-institute</a:t>
            </a:r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445B2219-17A7-B94A-A7D9-3923596E2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7600" y="6510681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lang="en-GB" sz="1200" b="1" kern="1200" baseline="0" dirty="0" smtClean="0">
                <a:solidFill>
                  <a:schemeClr val="tx2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de-DE"/>
              <a:t>www.bio-based.eu</a:t>
            </a:r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BA06985F-5FC3-E14F-B7DA-F3D28C22A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51068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lang="en-GB" sz="1200" b="1" kern="1200" baseline="0" dirty="0" smtClean="0">
                <a:solidFill>
                  <a:schemeClr val="tx2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pPr algn="ctr"/>
            <a:r>
              <a:rPr lang="de-DE"/>
              <a:t>–</a:t>
            </a:r>
            <a:fld id="{66B6F5CD-B63F-E84C-9673-854D16C96A60}" type="slidenum">
              <a:rPr smtClean="0"/>
              <a:pPr algn="ctr"/>
              <a:t>‹Nr.›</a:t>
            </a:fld>
            <a:r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val="2157509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  <p15:guide id="2" pos="393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D706CE1F-98A2-0749-9299-44F1BFC6AF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r>
              <a:rPr lang="de-DE"/>
              <a:t>nova-institute</a:t>
            </a:r>
            <a:endParaRPr lang="en-GB"/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3D39BAFC-FFC2-9741-88F1-20A59EE0D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7600" y="6510681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r>
              <a:rPr lang="en-GB"/>
              <a:t>www.bio-based.eu</a:t>
            </a:r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D430F6A2-ABDF-BA49-9AF2-ED568611D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51068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/>
              <a:t>–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/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val="13605659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033102-A39E-D342-AE40-F4513109C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321080"/>
            <a:ext cx="4144961" cy="1600200"/>
          </a:xfrm>
          <a:prstGeom prst="rect">
            <a:avLst/>
          </a:prstGeom>
        </p:spPr>
        <p:txBody>
          <a:bodyPr lIns="0" anchor="b"/>
          <a:lstStyle>
            <a:lvl1pPr>
              <a:defRPr sz="2600" baseline="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60ADBA2-4C8E-1946-90EE-B635B6BBC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0" y="1341317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600" baseline="0"/>
            </a:lvl1pPr>
            <a:lvl2pPr>
              <a:defRPr sz="2400" baseline="0"/>
            </a:lvl2pPr>
            <a:lvl3pPr>
              <a:defRPr sz="2200" baseline="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DF466C5-F7BC-754B-9599-B6D522AB72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3888" y="3040062"/>
            <a:ext cx="4144961" cy="317488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Mastertextformat bearbeiten</a:t>
            </a:r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D77AEDAA-B650-A640-8E4C-FDD18FBD3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r>
              <a:rPr lang="de-DE"/>
              <a:t>nova-institute</a:t>
            </a:r>
            <a:endParaRPr lang="en-GB"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9563A5FF-0D53-184D-91F3-114EB95A1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7600" y="6510681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r>
              <a:rPr lang="en-GB"/>
              <a:t>www.bio-based.eu</a:t>
            </a:r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570D98DF-C953-134D-AF70-7354B2886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51068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/>
              <a:t>–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/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val="35344447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93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CE29CF-638F-3C40-9245-153F60577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391947"/>
            <a:ext cx="4144961" cy="868909"/>
          </a:xfrm>
          <a:prstGeom prst="rect">
            <a:avLst/>
          </a:prstGeom>
        </p:spPr>
        <p:txBody>
          <a:bodyPr lIns="0" tIns="0" anchor="b"/>
          <a:lstStyle>
            <a:lvl1pPr>
              <a:defRPr sz="2600" baseline="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A78C680-E527-764E-8CCE-7246D5C433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1387249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noProof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17FB164-2479-F745-BEB0-BDAC1A550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3888" y="2449286"/>
            <a:ext cx="4144961" cy="3811588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04329577-60BA-7645-8A9E-0B1E6CDBDD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r>
              <a:rPr lang="de-DE"/>
              <a:t>nova-institute</a:t>
            </a:r>
            <a:endParaRPr lang="en-GB"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A7390DFD-29DC-0143-A2AA-320FFB94C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7600" y="6510681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r>
              <a:rPr lang="en-GB"/>
              <a:t>www.bio-based.eu</a:t>
            </a:r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E492007C-D86A-2949-974E-453DD3EC5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51068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/>
              <a:t>–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/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val="1242858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  <p15:guide id="2" pos="393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0353CB-BD4C-8141-A342-4AE8FB5FC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10723562" cy="2852737"/>
          </a:xfrm>
          <a:prstGeom prst="rect">
            <a:avLst/>
          </a:prstGeom>
        </p:spPr>
        <p:txBody>
          <a:bodyPr lIns="0" anchor="b"/>
          <a:lstStyle>
            <a:lvl1pPr>
              <a:defRPr sz="600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EE47D2C-8947-8E43-8F80-89EBAF82AA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10723562" cy="1500187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/>
              <a:t>Mastertextformat bearbeiten</a:t>
            </a:r>
          </a:p>
        </p:txBody>
      </p:sp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0D260AD8-AD2A-5D49-8076-C3AEA1B9C1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r>
              <a:rPr lang="de-DE"/>
              <a:t>nova-institute</a:t>
            </a:r>
            <a:endParaRPr lang="en-GB"/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ABB64500-8B83-414B-A67B-E0215D73A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7600" y="6510681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r>
              <a:rPr lang="en-GB"/>
              <a:t>www.bio-based.eu</a:t>
            </a:r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385EA428-F9E7-BA42-8C5C-430817A2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51068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/>
              <a:t>–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/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val="3544579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93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139795-1F41-814D-936D-8C0FEE193C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793503"/>
            <a:ext cx="9144000" cy="139793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600" baseline="0"/>
            </a:lvl1pPr>
          </a:lstStyle>
          <a:p>
            <a:r>
              <a:rPr lang="en-GB" noProof="0" dirty="0" err="1"/>
              <a:t>Titel</a:t>
            </a:r>
            <a:endParaRPr lang="en-GB" noProof="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4B52D7C-6B67-BF47-8FC6-AC0C637187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455896"/>
            <a:ext cx="9144000" cy="5647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 i="0" baseline="0">
                <a:solidFill>
                  <a:schemeClr val="tx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noProof="0"/>
              <a:t>Untertitel</a:t>
            </a:r>
          </a:p>
        </p:txBody>
      </p:sp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6AC63FEE-51D4-E14C-BECF-325082B730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r>
              <a:rPr lang="de-DE"/>
              <a:t>nova-institute</a:t>
            </a:r>
            <a:endParaRPr lang="en-GB"/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AC020B49-21E3-4C49-8054-D4A7F529C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7600" y="6510681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r>
              <a:rPr lang="en-GB"/>
              <a:t>www.bio-based.eu</a:t>
            </a:r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CB614A4D-6DAA-9545-A925-B49512252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51068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/>
              <a:t>–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/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val="1145115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_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833B2F-5368-4B4C-AEC1-5DC5789EA1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9" y="2457450"/>
            <a:ext cx="5395912" cy="3719513"/>
          </a:xfrm>
          <a:prstGeom prst="rect">
            <a:avLst/>
          </a:prstGeom>
        </p:spPr>
        <p:txBody>
          <a:bodyPr lIns="0"/>
          <a:lstStyle>
            <a:lvl1pPr marL="228600" indent="-228600">
              <a:buSzPct val="80000"/>
              <a:buFontTx/>
              <a:buBlip>
                <a:blip r:embed="rId2"/>
              </a:buBlip>
              <a:defRPr sz="2400" baseline="0"/>
            </a:lvl1pPr>
            <a:lvl2pPr marL="685800" indent="-228600">
              <a:buSzPct val="80000"/>
              <a:buFontTx/>
              <a:buBlip>
                <a:blip r:embed="rId2"/>
              </a:buBlip>
              <a:defRPr sz="2200" baseline="0"/>
            </a:lvl2pPr>
            <a:lvl3pPr marL="1143000" indent="-228600">
              <a:buSzPct val="80000"/>
              <a:buFontTx/>
              <a:buBlip>
                <a:blip r:embed="rId2"/>
              </a:buBlip>
              <a:defRPr/>
            </a:lvl3pPr>
            <a:lvl4pPr marL="1600200" indent="-228600">
              <a:buSzPct val="80000"/>
              <a:buFontTx/>
              <a:buBlip>
                <a:blip r:embed="rId2"/>
              </a:buBlip>
              <a:defRPr/>
            </a:lvl4pPr>
            <a:lvl5pPr marL="2057400" indent="-228600">
              <a:buSzPct val="8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A60DA63-301A-824F-A403-E8370F3BEF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57450"/>
            <a:ext cx="5181600" cy="3719513"/>
          </a:xfrm>
          <a:prstGeom prst="rect">
            <a:avLst/>
          </a:prstGeom>
        </p:spPr>
        <p:txBody>
          <a:bodyPr/>
          <a:lstStyle>
            <a:lvl1pPr marL="228600" indent="-228600">
              <a:buSzPct val="80000"/>
              <a:buFontTx/>
              <a:buBlip>
                <a:blip r:embed="rId2"/>
              </a:buBlip>
              <a:defRPr/>
            </a:lvl1pPr>
            <a:lvl2pPr marL="685800" indent="-228600">
              <a:buSzPct val="80000"/>
              <a:buFontTx/>
              <a:buBlip>
                <a:blip r:embed="rId2"/>
              </a:buBlip>
              <a:defRPr/>
            </a:lvl2pPr>
            <a:lvl3pPr marL="1143000" indent="-228600">
              <a:buSzPct val="80000"/>
              <a:buFontTx/>
              <a:buBlip>
                <a:blip r:embed="rId2"/>
              </a:buBlip>
              <a:defRPr/>
            </a:lvl3pPr>
            <a:lvl4pPr marL="1600200" indent="-228600">
              <a:buSzPct val="80000"/>
              <a:buFontTx/>
              <a:buBlip>
                <a:blip r:embed="rId2"/>
              </a:buBlip>
              <a:defRPr/>
            </a:lvl4pPr>
            <a:lvl5pPr marL="2057400" indent="-228600">
              <a:buSzPct val="8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44D89F3D-2F4C-8B40-B648-4288A68AB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536699"/>
            <a:ext cx="10729912" cy="776195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defRPr sz="2600" baseline="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37BA49C6-FD6E-614D-B1E9-A7D6AB7BE1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r>
              <a:rPr lang="de-DE"/>
              <a:t>nova-institute</a:t>
            </a:r>
            <a:endParaRPr lang="en-GB"/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3B67E98D-6613-8744-B913-6DD0DD36D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7600" y="6510681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r>
              <a:rPr lang="en-GB"/>
              <a:t>www.bio-based.eu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1554F378-4918-B547-AECB-A4A2874B8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51068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/>
              <a:t>–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/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val="17643476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48">
          <p15:clr>
            <a:srgbClr val="FBAE40"/>
          </p15:clr>
        </p15:guide>
        <p15:guide id="2" pos="393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569CBA5-11F9-5844-BE0F-7222D26190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3888" y="2454907"/>
            <a:ext cx="10729912" cy="3722056"/>
          </a:xfrm>
          <a:prstGeom prst="rect">
            <a:avLst/>
          </a:prstGeom>
        </p:spPr>
        <p:txBody>
          <a:bodyPr vert="eaVert" lIns="0"/>
          <a:lstStyle/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AEC4ACE0-2495-4D45-AE8E-141789A44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536699"/>
            <a:ext cx="10729912" cy="776195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defRPr sz="2600" baseline="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1B53EC9A-CADF-7749-8D6F-C91977C6FB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r>
              <a:rPr lang="de-DE"/>
              <a:t>nova-institute</a:t>
            </a:r>
            <a:endParaRPr lang="en-GB"/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D0FD002D-71C0-3C4A-9B9C-1A75A7F74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7600" y="6510681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r>
              <a:rPr lang="en-GB"/>
              <a:t>www.bio-based.eu</a:t>
            </a:r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DFB17CD7-E2C6-8A43-BB48-EDD563427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51068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/>
              <a:t>–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/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val="3961099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93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folie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6334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folie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543F81F3-9768-1A41-B864-39E4D31C9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637" y="582083"/>
            <a:ext cx="9342368" cy="6913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600" baseline="0">
                <a:latin typeface="Helvetica" pitchFamily="2" charset="0"/>
              </a:defRPr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id="{4DCAA9B2-0FC6-6444-AD0D-58CD0EA226C0}"/>
              </a:ext>
            </a:extLst>
          </p:cNvPr>
          <p:cNvCxnSpPr>
            <a:cxnSpLocks/>
          </p:cNvCxnSpPr>
          <p:nvPr userDrawn="1"/>
        </p:nvCxnSpPr>
        <p:spPr>
          <a:xfrm>
            <a:off x="0" y="1216033"/>
            <a:ext cx="121920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>
            <a:extLst>
              <a:ext uri="{FF2B5EF4-FFF2-40B4-BE49-F238E27FC236}">
                <a16:creationId xmlns:a16="http://schemas.microsoft.com/office/drawing/2014/main" id="{5A13BD67-7AAF-664C-8F34-2F55B170E6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623" y="201335"/>
            <a:ext cx="1587589" cy="749695"/>
          </a:xfrm>
          <a:prstGeom prst="rect">
            <a:avLst/>
          </a:prstGeom>
        </p:spPr>
      </p:pic>
      <p:sp>
        <p:nvSpPr>
          <p:cNvPr id="18" name="Freihandform 17">
            <a:extLst>
              <a:ext uri="{FF2B5EF4-FFF2-40B4-BE49-F238E27FC236}">
                <a16:creationId xmlns:a16="http://schemas.microsoft.com/office/drawing/2014/main" id="{2747D4D9-1F43-2143-897B-28851AB5397F}"/>
              </a:ext>
            </a:extLst>
          </p:cNvPr>
          <p:cNvSpPr/>
          <p:nvPr userDrawn="1"/>
        </p:nvSpPr>
        <p:spPr>
          <a:xfrm rot="10800000">
            <a:off x="-1" y="1226051"/>
            <a:ext cx="12192000" cy="5307399"/>
          </a:xfrm>
          <a:custGeom>
            <a:avLst/>
            <a:gdLst>
              <a:gd name="connsiteX0" fmla="*/ 12192000 w 12192000"/>
              <a:gd name="connsiteY0" fmla="*/ 5664392 h 5664392"/>
              <a:gd name="connsiteX1" fmla="*/ 0 w 12192000"/>
              <a:gd name="connsiteY1" fmla="*/ 5664392 h 5664392"/>
              <a:gd name="connsiteX2" fmla="*/ 0 w 12192000"/>
              <a:gd name="connsiteY2" fmla="*/ 0 h 5664392"/>
              <a:gd name="connsiteX3" fmla="*/ 12192000 w 12192000"/>
              <a:gd name="connsiteY3" fmla="*/ 0 h 5664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664392">
                <a:moveTo>
                  <a:pt x="12192000" y="5664392"/>
                </a:moveTo>
                <a:lnTo>
                  <a:pt x="0" y="5664392"/>
                </a:lnTo>
                <a:lnTo>
                  <a:pt x="0" y="0"/>
                </a:lnTo>
                <a:lnTo>
                  <a:pt x="12192000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35000"/>
                </a:schemeClr>
              </a:gs>
              <a:gs pos="98000">
                <a:srgbClr val="A3B2CC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u="sng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6290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based-eu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3577F280-77D8-FB48-916F-745EE26502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369EC08-363B-3F48-BCCD-01113C170B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3199" y="246311"/>
            <a:ext cx="1344185" cy="71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8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based-eu 02"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1077F96A-A8D5-5E4B-883A-706F635BBADC}"/>
              </a:ext>
            </a:extLst>
          </p:cNvPr>
          <p:cNvSpPr/>
          <p:nvPr userDrawn="1"/>
        </p:nvSpPr>
        <p:spPr>
          <a:xfrm>
            <a:off x="6173" y="0"/>
            <a:ext cx="12192000" cy="11969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b="0" i="0" noProof="0">
              <a:latin typeface="Helvetica" pitchFamily="2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D8A540D-7993-1242-9EBA-7D03456709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9323" y="398374"/>
            <a:ext cx="1666436" cy="890680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2277B7AC-3DBE-0645-BFDE-95C89865B3E4}"/>
              </a:ext>
            </a:extLst>
          </p:cNvPr>
          <p:cNvSpPr/>
          <p:nvPr userDrawn="1"/>
        </p:nvSpPr>
        <p:spPr>
          <a:xfrm>
            <a:off x="-12347" y="5914139"/>
            <a:ext cx="12198173" cy="94386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b="0" i="0" noProof="0">
              <a:latin typeface="Helvetica" pitchFamily="2" charset="0"/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82B9159C-0F67-FF44-8A34-6B6613366A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4598" y="490454"/>
            <a:ext cx="7996644" cy="706521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933" b="0" i="0" baseline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defRPr>
            </a:lvl1pPr>
          </a:lstStyle>
          <a:p>
            <a:r>
              <a:rPr lang="en-GB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303559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5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>
            <a:extLst>
              <a:ext uri="{FF2B5EF4-FFF2-40B4-BE49-F238E27FC236}">
                <a16:creationId xmlns:a16="http://schemas.microsoft.com/office/drawing/2014/main" id="{6486246C-5FE7-0840-8849-94955CE80B9A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ihandform 16">
            <a:extLst>
              <a:ext uri="{FF2B5EF4-FFF2-40B4-BE49-F238E27FC236}">
                <a16:creationId xmlns:a16="http://schemas.microsoft.com/office/drawing/2014/main" id="{081FC17B-49B2-0946-AEB8-01B5C8CB0261}"/>
              </a:ext>
            </a:extLst>
          </p:cNvPr>
          <p:cNvSpPr/>
          <p:nvPr userDrawn="1"/>
        </p:nvSpPr>
        <p:spPr>
          <a:xfrm rot="10800000">
            <a:off x="-38603" y="-29573"/>
            <a:ext cx="4726953" cy="6898752"/>
          </a:xfrm>
          <a:custGeom>
            <a:avLst/>
            <a:gdLst>
              <a:gd name="connsiteX0" fmla="*/ 3584824 w 5792547"/>
              <a:gd name="connsiteY0" fmla="*/ 6896554 h 6896554"/>
              <a:gd name="connsiteX1" fmla="*/ 0 w 5792547"/>
              <a:gd name="connsiteY1" fmla="*/ 6896554 h 6896554"/>
              <a:gd name="connsiteX2" fmla="*/ 3364622 w 5792547"/>
              <a:gd name="connsiteY2" fmla="*/ 0 h 6896554"/>
              <a:gd name="connsiteX3" fmla="*/ 5792547 w 5792547"/>
              <a:gd name="connsiteY3" fmla="*/ 0 h 6896554"/>
              <a:gd name="connsiteX4" fmla="*/ 5792547 w 5792547"/>
              <a:gd name="connsiteY4" fmla="*/ 2371326 h 6896554"/>
              <a:gd name="connsiteX0" fmla="*/ 5758181 w 5974653"/>
              <a:gd name="connsiteY0" fmla="*/ 6909807 h 6909807"/>
              <a:gd name="connsiteX1" fmla="*/ 0 w 5974653"/>
              <a:gd name="connsiteY1" fmla="*/ 6896554 h 6909807"/>
              <a:gd name="connsiteX2" fmla="*/ 3364622 w 5974653"/>
              <a:gd name="connsiteY2" fmla="*/ 0 h 6909807"/>
              <a:gd name="connsiteX3" fmla="*/ 5792547 w 5974653"/>
              <a:gd name="connsiteY3" fmla="*/ 0 h 6909807"/>
              <a:gd name="connsiteX4" fmla="*/ 5792547 w 5974653"/>
              <a:gd name="connsiteY4" fmla="*/ 2371326 h 6909807"/>
              <a:gd name="connsiteX5" fmla="*/ 5758181 w 5974653"/>
              <a:gd name="connsiteY5" fmla="*/ 6909807 h 6909807"/>
              <a:gd name="connsiteX0" fmla="*/ 5758181 w 5792547"/>
              <a:gd name="connsiteY0" fmla="*/ 6909807 h 6909807"/>
              <a:gd name="connsiteX1" fmla="*/ 0 w 5792547"/>
              <a:gd name="connsiteY1" fmla="*/ 6896554 h 6909807"/>
              <a:gd name="connsiteX2" fmla="*/ 3364622 w 5792547"/>
              <a:gd name="connsiteY2" fmla="*/ 0 h 6909807"/>
              <a:gd name="connsiteX3" fmla="*/ 5792547 w 5792547"/>
              <a:gd name="connsiteY3" fmla="*/ 0 h 6909807"/>
              <a:gd name="connsiteX4" fmla="*/ 5792547 w 5792547"/>
              <a:gd name="connsiteY4" fmla="*/ 2371326 h 6909807"/>
              <a:gd name="connsiteX5" fmla="*/ 5758181 w 5792547"/>
              <a:gd name="connsiteY5" fmla="*/ 6909807 h 6909807"/>
              <a:gd name="connsiteX0" fmla="*/ 5758181 w 5792547"/>
              <a:gd name="connsiteY0" fmla="*/ 6909807 h 6909807"/>
              <a:gd name="connsiteX1" fmla="*/ 0 w 5792547"/>
              <a:gd name="connsiteY1" fmla="*/ 6896554 h 6909807"/>
              <a:gd name="connsiteX2" fmla="*/ 3364622 w 5792547"/>
              <a:gd name="connsiteY2" fmla="*/ 0 h 6909807"/>
              <a:gd name="connsiteX3" fmla="*/ 5792547 w 5792547"/>
              <a:gd name="connsiteY3" fmla="*/ 0 h 6909807"/>
              <a:gd name="connsiteX4" fmla="*/ 5758181 w 5792547"/>
              <a:gd name="connsiteY4" fmla="*/ 6909807 h 6909807"/>
              <a:gd name="connsiteX0" fmla="*/ 5758181 w 5792547"/>
              <a:gd name="connsiteY0" fmla="*/ 6896555 h 6896555"/>
              <a:gd name="connsiteX1" fmla="*/ 0 w 5792547"/>
              <a:gd name="connsiteY1" fmla="*/ 6896554 h 6896555"/>
              <a:gd name="connsiteX2" fmla="*/ 3364622 w 5792547"/>
              <a:gd name="connsiteY2" fmla="*/ 0 h 6896555"/>
              <a:gd name="connsiteX3" fmla="*/ 5792547 w 5792547"/>
              <a:gd name="connsiteY3" fmla="*/ 0 h 6896555"/>
              <a:gd name="connsiteX4" fmla="*/ 5758181 w 5792547"/>
              <a:gd name="connsiteY4" fmla="*/ 6896555 h 6896555"/>
              <a:gd name="connsiteX0" fmla="*/ 4247433 w 4281799"/>
              <a:gd name="connsiteY0" fmla="*/ 6896555 h 6909806"/>
              <a:gd name="connsiteX1" fmla="*/ 0 w 4281799"/>
              <a:gd name="connsiteY1" fmla="*/ 6909806 h 6909806"/>
              <a:gd name="connsiteX2" fmla="*/ 1853874 w 4281799"/>
              <a:gd name="connsiteY2" fmla="*/ 0 h 6909806"/>
              <a:gd name="connsiteX3" fmla="*/ 4281799 w 4281799"/>
              <a:gd name="connsiteY3" fmla="*/ 0 h 6909806"/>
              <a:gd name="connsiteX4" fmla="*/ 4247433 w 4281799"/>
              <a:gd name="connsiteY4" fmla="*/ 6896555 h 6909806"/>
              <a:gd name="connsiteX0" fmla="*/ 4671503 w 4705869"/>
              <a:gd name="connsiteY0" fmla="*/ 6896555 h 6896555"/>
              <a:gd name="connsiteX1" fmla="*/ 0 w 4705869"/>
              <a:gd name="connsiteY1" fmla="*/ 6870049 h 6896555"/>
              <a:gd name="connsiteX2" fmla="*/ 2277944 w 4705869"/>
              <a:gd name="connsiteY2" fmla="*/ 0 h 6896555"/>
              <a:gd name="connsiteX3" fmla="*/ 4705869 w 4705869"/>
              <a:gd name="connsiteY3" fmla="*/ 0 h 6896555"/>
              <a:gd name="connsiteX4" fmla="*/ 4671503 w 4705869"/>
              <a:gd name="connsiteY4" fmla="*/ 6896555 h 6896555"/>
              <a:gd name="connsiteX0" fmla="*/ 4671503 w 4705869"/>
              <a:gd name="connsiteY0" fmla="*/ 6909807 h 6909807"/>
              <a:gd name="connsiteX1" fmla="*/ 0 w 4705869"/>
              <a:gd name="connsiteY1" fmla="*/ 6883301 h 6909807"/>
              <a:gd name="connsiteX2" fmla="*/ 3391127 w 4705869"/>
              <a:gd name="connsiteY2" fmla="*/ 0 h 6909807"/>
              <a:gd name="connsiteX3" fmla="*/ 4705869 w 4705869"/>
              <a:gd name="connsiteY3" fmla="*/ 13252 h 6909807"/>
              <a:gd name="connsiteX4" fmla="*/ 4671503 w 4705869"/>
              <a:gd name="connsiteY4" fmla="*/ 6909807 h 6909807"/>
              <a:gd name="connsiteX0" fmla="*/ 4671503 w 4705869"/>
              <a:gd name="connsiteY0" fmla="*/ 6896555 h 6896555"/>
              <a:gd name="connsiteX1" fmla="*/ 0 w 4705869"/>
              <a:gd name="connsiteY1" fmla="*/ 6870049 h 6896555"/>
              <a:gd name="connsiteX2" fmla="*/ 3656170 w 4705869"/>
              <a:gd name="connsiteY2" fmla="*/ 13252 h 6896555"/>
              <a:gd name="connsiteX3" fmla="*/ 4705869 w 4705869"/>
              <a:gd name="connsiteY3" fmla="*/ 0 h 6896555"/>
              <a:gd name="connsiteX4" fmla="*/ 4671503 w 4705869"/>
              <a:gd name="connsiteY4" fmla="*/ 6896555 h 6896555"/>
              <a:gd name="connsiteX0" fmla="*/ 4671503 w 4705869"/>
              <a:gd name="connsiteY0" fmla="*/ 6896555 h 6896555"/>
              <a:gd name="connsiteX1" fmla="*/ 0 w 4705869"/>
              <a:gd name="connsiteY1" fmla="*/ 6870049 h 6896555"/>
              <a:gd name="connsiteX2" fmla="*/ 3430883 w 4705869"/>
              <a:gd name="connsiteY2" fmla="*/ 26504 h 6896555"/>
              <a:gd name="connsiteX3" fmla="*/ 4705869 w 4705869"/>
              <a:gd name="connsiteY3" fmla="*/ 0 h 6896555"/>
              <a:gd name="connsiteX4" fmla="*/ 4671503 w 4705869"/>
              <a:gd name="connsiteY4" fmla="*/ 6896555 h 6896555"/>
              <a:gd name="connsiteX0" fmla="*/ 4671503 w 4705869"/>
              <a:gd name="connsiteY0" fmla="*/ 6870051 h 6870051"/>
              <a:gd name="connsiteX1" fmla="*/ 0 w 4705869"/>
              <a:gd name="connsiteY1" fmla="*/ 6843545 h 6870051"/>
              <a:gd name="connsiteX2" fmla="*/ 3430883 w 4705869"/>
              <a:gd name="connsiteY2" fmla="*/ 0 h 6870051"/>
              <a:gd name="connsiteX3" fmla="*/ 4705869 w 4705869"/>
              <a:gd name="connsiteY3" fmla="*/ 1 h 6870051"/>
              <a:gd name="connsiteX4" fmla="*/ 4671503 w 4705869"/>
              <a:gd name="connsiteY4" fmla="*/ 6870051 h 6870051"/>
              <a:gd name="connsiteX0" fmla="*/ 4671503 w 4719122"/>
              <a:gd name="connsiteY0" fmla="*/ 6936311 h 6936311"/>
              <a:gd name="connsiteX1" fmla="*/ 0 w 4719122"/>
              <a:gd name="connsiteY1" fmla="*/ 6909805 h 6936311"/>
              <a:gd name="connsiteX2" fmla="*/ 3430883 w 4719122"/>
              <a:gd name="connsiteY2" fmla="*/ 66260 h 6936311"/>
              <a:gd name="connsiteX3" fmla="*/ 4719122 w 4719122"/>
              <a:gd name="connsiteY3" fmla="*/ 0 h 6936311"/>
              <a:gd name="connsiteX4" fmla="*/ 4671503 w 4719122"/>
              <a:gd name="connsiteY4" fmla="*/ 6936311 h 6936311"/>
              <a:gd name="connsiteX0" fmla="*/ 4671503 w 4719122"/>
              <a:gd name="connsiteY0" fmla="*/ 6936312 h 6936312"/>
              <a:gd name="connsiteX1" fmla="*/ 0 w 4719122"/>
              <a:gd name="connsiteY1" fmla="*/ 6909806 h 6936312"/>
              <a:gd name="connsiteX2" fmla="*/ 3483892 w 4719122"/>
              <a:gd name="connsiteY2" fmla="*/ 0 h 6936312"/>
              <a:gd name="connsiteX3" fmla="*/ 4719122 w 4719122"/>
              <a:gd name="connsiteY3" fmla="*/ 1 h 6936312"/>
              <a:gd name="connsiteX4" fmla="*/ 4671503 w 4719122"/>
              <a:gd name="connsiteY4" fmla="*/ 6936312 h 6936312"/>
              <a:gd name="connsiteX0" fmla="*/ 4671503 w 4719122"/>
              <a:gd name="connsiteY0" fmla="*/ 6989321 h 6989321"/>
              <a:gd name="connsiteX1" fmla="*/ 0 w 4719122"/>
              <a:gd name="connsiteY1" fmla="*/ 6962815 h 6989321"/>
              <a:gd name="connsiteX2" fmla="*/ 3457388 w 4719122"/>
              <a:gd name="connsiteY2" fmla="*/ 0 h 6989321"/>
              <a:gd name="connsiteX3" fmla="*/ 4719122 w 4719122"/>
              <a:gd name="connsiteY3" fmla="*/ 53010 h 6989321"/>
              <a:gd name="connsiteX4" fmla="*/ 4671503 w 4719122"/>
              <a:gd name="connsiteY4" fmla="*/ 6989321 h 6989321"/>
              <a:gd name="connsiteX0" fmla="*/ 4671503 w 4719122"/>
              <a:gd name="connsiteY0" fmla="*/ 6936312 h 6936312"/>
              <a:gd name="connsiteX1" fmla="*/ 0 w 4719122"/>
              <a:gd name="connsiteY1" fmla="*/ 6909806 h 6936312"/>
              <a:gd name="connsiteX2" fmla="*/ 3457388 w 4719122"/>
              <a:gd name="connsiteY2" fmla="*/ 0 h 6936312"/>
              <a:gd name="connsiteX3" fmla="*/ 4719122 w 4719122"/>
              <a:gd name="connsiteY3" fmla="*/ 1 h 6936312"/>
              <a:gd name="connsiteX4" fmla="*/ 4671503 w 4719122"/>
              <a:gd name="connsiteY4" fmla="*/ 6936312 h 6936312"/>
              <a:gd name="connsiteX0" fmla="*/ 4671503 w 4692618"/>
              <a:gd name="connsiteY0" fmla="*/ 6949563 h 6949563"/>
              <a:gd name="connsiteX1" fmla="*/ 0 w 4692618"/>
              <a:gd name="connsiteY1" fmla="*/ 6923057 h 6949563"/>
              <a:gd name="connsiteX2" fmla="*/ 3457388 w 4692618"/>
              <a:gd name="connsiteY2" fmla="*/ 13251 h 6949563"/>
              <a:gd name="connsiteX3" fmla="*/ 4692618 w 4692618"/>
              <a:gd name="connsiteY3" fmla="*/ 0 h 6949563"/>
              <a:gd name="connsiteX4" fmla="*/ 4671503 w 4692618"/>
              <a:gd name="connsiteY4" fmla="*/ 6949563 h 6949563"/>
              <a:gd name="connsiteX0" fmla="*/ 4724512 w 4725247"/>
              <a:gd name="connsiteY0" fmla="*/ 6949563 h 6949563"/>
              <a:gd name="connsiteX1" fmla="*/ 0 w 4725247"/>
              <a:gd name="connsiteY1" fmla="*/ 6923057 h 6949563"/>
              <a:gd name="connsiteX2" fmla="*/ 3457388 w 4725247"/>
              <a:gd name="connsiteY2" fmla="*/ 13251 h 6949563"/>
              <a:gd name="connsiteX3" fmla="*/ 4692618 w 4725247"/>
              <a:gd name="connsiteY3" fmla="*/ 0 h 6949563"/>
              <a:gd name="connsiteX4" fmla="*/ 4724512 w 4725247"/>
              <a:gd name="connsiteY4" fmla="*/ 6949563 h 6949563"/>
              <a:gd name="connsiteX0" fmla="*/ 4724512 w 4745627"/>
              <a:gd name="connsiteY0" fmla="*/ 6989320 h 6989320"/>
              <a:gd name="connsiteX1" fmla="*/ 0 w 4745627"/>
              <a:gd name="connsiteY1" fmla="*/ 6962814 h 6989320"/>
              <a:gd name="connsiteX2" fmla="*/ 3457388 w 4745627"/>
              <a:gd name="connsiteY2" fmla="*/ 53008 h 6989320"/>
              <a:gd name="connsiteX3" fmla="*/ 4745627 w 4745627"/>
              <a:gd name="connsiteY3" fmla="*/ 0 h 6989320"/>
              <a:gd name="connsiteX4" fmla="*/ 4724512 w 4745627"/>
              <a:gd name="connsiteY4" fmla="*/ 6989320 h 6989320"/>
              <a:gd name="connsiteX0" fmla="*/ 4724512 w 4730128"/>
              <a:gd name="connsiteY0" fmla="*/ 6936312 h 6936312"/>
              <a:gd name="connsiteX1" fmla="*/ 0 w 4730128"/>
              <a:gd name="connsiteY1" fmla="*/ 6909806 h 6936312"/>
              <a:gd name="connsiteX2" fmla="*/ 3457388 w 4730128"/>
              <a:gd name="connsiteY2" fmla="*/ 0 h 6936312"/>
              <a:gd name="connsiteX3" fmla="*/ 4730128 w 4730128"/>
              <a:gd name="connsiteY3" fmla="*/ 8985 h 6936312"/>
              <a:gd name="connsiteX4" fmla="*/ 4724512 w 4730128"/>
              <a:gd name="connsiteY4" fmla="*/ 6936312 h 6936312"/>
              <a:gd name="connsiteX0" fmla="*/ 4724512 w 4730128"/>
              <a:gd name="connsiteY0" fmla="*/ 6927327 h 6927327"/>
              <a:gd name="connsiteX1" fmla="*/ 0 w 4730128"/>
              <a:gd name="connsiteY1" fmla="*/ 6900821 h 6927327"/>
              <a:gd name="connsiteX2" fmla="*/ 3426391 w 4730128"/>
              <a:gd name="connsiteY2" fmla="*/ 192493 h 6927327"/>
              <a:gd name="connsiteX3" fmla="*/ 4730128 w 4730128"/>
              <a:gd name="connsiteY3" fmla="*/ 0 h 6927327"/>
              <a:gd name="connsiteX4" fmla="*/ 4724512 w 4730128"/>
              <a:gd name="connsiteY4" fmla="*/ 6927327 h 6927327"/>
              <a:gd name="connsiteX0" fmla="*/ 4724512 w 4730128"/>
              <a:gd name="connsiteY0" fmla="*/ 6927327 h 6927327"/>
              <a:gd name="connsiteX1" fmla="*/ 0 w 4730128"/>
              <a:gd name="connsiteY1" fmla="*/ 6900821 h 6927327"/>
              <a:gd name="connsiteX2" fmla="*/ 3457388 w 4730128"/>
              <a:gd name="connsiteY2" fmla="*/ 6513 h 6927327"/>
              <a:gd name="connsiteX3" fmla="*/ 4730128 w 4730128"/>
              <a:gd name="connsiteY3" fmla="*/ 0 h 6927327"/>
              <a:gd name="connsiteX4" fmla="*/ 4724512 w 4730128"/>
              <a:gd name="connsiteY4" fmla="*/ 6927327 h 6927327"/>
              <a:gd name="connsiteX0" fmla="*/ 4724512 w 4730128"/>
              <a:gd name="connsiteY0" fmla="*/ 6927327 h 6927327"/>
              <a:gd name="connsiteX1" fmla="*/ 0 w 4730128"/>
              <a:gd name="connsiteY1" fmla="*/ 6900821 h 6927327"/>
              <a:gd name="connsiteX2" fmla="*/ 3441513 w 4730128"/>
              <a:gd name="connsiteY2" fmla="*/ 35088 h 6927327"/>
              <a:gd name="connsiteX3" fmla="*/ 4730128 w 4730128"/>
              <a:gd name="connsiteY3" fmla="*/ 0 h 6927327"/>
              <a:gd name="connsiteX4" fmla="*/ 4724512 w 4730128"/>
              <a:gd name="connsiteY4" fmla="*/ 6927327 h 6927327"/>
              <a:gd name="connsiteX0" fmla="*/ 4724512 w 4726953"/>
              <a:gd name="connsiteY0" fmla="*/ 6901927 h 6901927"/>
              <a:gd name="connsiteX1" fmla="*/ 0 w 4726953"/>
              <a:gd name="connsiteY1" fmla="*/ 6875421 h 6901927"/>
              <a:gd name="connsiteX2" fmla="*/ 3441513 w 4726953"/>
              <a:gd name="connsiteY2" fmla="*/ 9688 h 6901927"/>
              <a:gd name="connsiteX3" fmla="*/ 4726953 w 4726953"/>
              <a:gd name="connsiteY3" fmla="*/ 0 h 6901927"/>
              <a:gd name="connsiteX4" fmla="*/ 4724512 w 4726953"/>
              <a:gd name="connsiteY4" fmla="*/ 6901927 h 6901927"/>
              <a:gd name="connsiteX0" fmla="*/ 4724512 w 4730128"/>
              <a:gd name="connsiteY0" fmla="*/ 6895577 h 6895577"/>
              <a:gd name="connsiteX1" fmla="*/ 0 w 4730128"/>
              <a:gd name="connsiteY1" fmla="*/ 6869071 h 6895577"/>
              <a:gd name="connsiteX2" fmla="*/ 3441513 w 4730128"/>
              <a:gd name="connsiteY2" fmla="*/ 3338 h 6895577"/>
              <a:gd name="connsiteX3" fmla="*/ 4730128 w 4730128"/>
              <a:gd name="connsiteY3" fmla="*/ 0 h 6895577"/>
              <a:gd name="connsiteX4" fmla="*/ 4724512 w 4730128"/>
              <a:gd name="connsiteY4" fmla="*/ 6895577 h 6895577"/>
              <a:gd name="connsiteX0" fmla="*/ 4724512 w 4726953"/>
              <a:gd name="connsiteY0" fmla="*/ 6898752 h 6898752"/>
              <a:gd name="connsiteX1" fmla="*/ 0 w 4726953"/>
              <a:gd name="connsiteY1" fmla="*/ 6872246 h 6898752"/>
              <a:gd name="connsiteX2" fmla="*/ 3441513 w 4726953"/>
              <a:gd name="connsiteY2" fmla="*/ 6513 h 6898752"/>
              <a:gd name="connsiteX3" fmla="*/ 4726953 w 4726953"/>
              <a:gd name="connsiteY3" fmla="*/ 0 h 6898752"/>
              <a:gd name="connsiteX4" fmla="*/ 4724512 w 4726953"/>
              <a:gd name="connsiteY4" fmla="*/ 6898752 h 6898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26953" h="6898752">
                <a:moveTo>
                  <a:pt x="4724512" y="6898752"/>
                </a:moveTo>
                <a:lnTo>
                  <a:pt x="0" y="6872246"/>
                </a:lnTo>
                <a:lnTo>
                  <a:pt x="3441513" y="6513"/>
                </a:lnTo>
                <a:lnTo>
                  <a:pt x="4726953" y="0"/>
                </a:lnTo>
                <a:cubicBezTo>
                  <a:pt x="4719915" y="2316521"/>
                  <a:pt x="4731550" y="4582231"/>
                  <a:pt x="4724512" y="68987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noProof="0" dirty="0">
              <a:latin typeface="Helvetica" pitchFamily="2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772BA25-193B-CE40-A0A5-65C6BD18B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345" y="620926"/>
            <a:ext cx="2703358" cy="127658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9FD0308-EB3D-0242-B50D-44FF57A64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99438" y="1728735"/>
            <a:ext cx="5943600" cy="1655762"/>
          </a:xfrm>
          <a:prstGeom prst="rect">
            <a:avLst/>
          </a:prstGeom>
        </p:spPr>
        <p:txBody>
          <a:bodyPr lIns="0" anchor="b">
            <a:normAutofit/>
          </a:bodyPr>
          <a:lstStyle>
            <a:lvl1pPr algn="l">
              <a:defRPr sz="4400" baseline="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EA84FDD-5B1B-3543-891D-AD9003072A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99438" y="3554616"/>
            <a:ext cx="6116140" cy="994297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Master-</a:t>
            </a:r>
            <a:r>
              <a:rPr lang="en-GB" noProof="0" dirty="0" err="1"/>
              <a:t>Untertitelformat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ECA746B-D994-564A-A111-88E7083094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2858" y="4655709"/>
            <a:ext cx="1793218" cy="1793218"/>
          </a:xfrm>
          <a:prstGeom prst="rect">
            <a:avLst/>
          </a:prstGeom>
        </p:spPr>
      </p:pic>
      <p:sp>
        <p:nvSpPr>
          <p:cNvPr id="33" name="Textplatzhalter 32">
            <a:extLst>
              <a:ext uri="{FF2B5EF4-FFF2-40B4-BE49-F238E27FC236}">
                <a16:creationId xmlns:a16="http://schemas.microsoft.com/office/drawing/2014/main" id="{FB767939-221B-1C42-9085-C0F209BD2E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9438" y="5652022"/>
            <a:ext cx="6129276" cy="537527"/>
          </a:xfrm>
          <a:prstGeom prst="rect">
            <a:avLst/>
          </a:prstGeom>
        </p:spPr>
        <p:txBody>
          <a:bodyPr lIns="0" bIns="0" anchor="b" anchorCtr="0"/>
          <a:lstStyle>
            <a:lvl1pPr marL="0" indent="0" algn="l">
              <a:buNone/>
              <a:defRPr sz="1800" baseline="0"/>
            </a:lvl1pPr>
          </a:lstStyle>
          <a:p>
            <a:pPr lvl="0"/>
            <a:r>
              <a:rPr lang="de-DE" dirty="0"/>
              <a:t>Speaker, Position, Date</a:t>
            </a:r>
          </a:p>
        </p:txBody>
      </p:sp>
      <p:sp>
        <p:nvSpPr>
          <p:cNvPr id="18" name="Datumsplatzhalter 3">
            <a:extLst>
              <a:ext uri="{FF2B5EF4-FFF2-40B4-BE49-F238E27FC236}">
                <a16:creationId xmlns:a16="http://schemas.microsoft.com/office/drawing/2014/main" id="{3A39528C-CB22-5348-A16A-ECF941978F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356350"/>
            <a:ext cx="2632392" cy="365125"/>
          </a:xfrm>
          <a:prstGeom prst="rect">
            <a:avLst/>
          </a:prstGeom>
        </p:spPr>
        <p:txBody>
          <a:bodyPr/>
          <a:lstStyle>
            <a:lvl1pPr>
              <a:defRPr sz="12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19" name="Fußzeilenplatzhalter 4">
            <a:extLst>
              <a:ext uri="{FF2B5EF4-FFF2-40B4-BE49-F238E27FC236}">
                <a16:creationId xmlns:a16="http://schemas.microsoft.com/office/drawing/2014/main" id="{866F0DDF-2E87-0D48-B8A6-B167788AE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50822" y="6351336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endParaRPr lang="en-GB" dirty="0"/>
          </a:p>
        </p:txBody>
      </p:sp>
      <p:sp>
        <p:nvSpPr>
          <p:cNvPr id="20" name="Foliennummernplatzhalter 5">
            <a:extLst>
              <a:ext uri="{FF2B5EF4-FFF2-40B4-BE49-F238E27FC236}">
                <a16:creationId xmlns:a16="http://schemas.microsoft.com/office/drawing/2014/main" id="{23BAFC23-A924-BB46-869F-949F57B87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25582" y="6351336"/>
            <a:ext cx="833101" cy="365125"/>
          </a:xfrm>
          <a:prstGeom prst="rect">
            <a:avLst/>
          </a:prstGeom>
        </p:spPr>
        <p:txBody>
          <a:bodyPr/>
          <a:lstStyle>
            <a:lvl1pPr>
              <a:defRPr sz="12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 dirty="0"/>
              <a:t> –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F1AA02E-09FD-F04F-A47F-C6BA7F5565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88844" y="-231362"/>
            <a:ext cx="2485363" cy="499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797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55">
          <p15:clr>
            <a:srgbClr val="FBAE40"/>
          </p15:clr>
        </p15:guide>
        <p15:guide id="2" orient="horz" pos="386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86312A4D-4F10-B540-BC60-A6FFC7673A93}"/>
              </a:ext>
            </a:extLst>
          </p:cNvPr>
          <p:cNvSpPr/>
          <p:nvPr userDrawn="1"/>
        </p:nvSpPr>
        <p:spPr>
          <a:xfrm>
            <a:off x="-39756" y="0"/>
            <a:ext cx="12236596" cy="6878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ihandform 16">
            <a:extLst>
              <a:ext uri="{FF2B5EF4-FFF2-40B4-BE49-F238E27FC236}">
                <a16:creationId xmlns:a16="http://schemas.microsoft.com/office/drawing/2014/main" id="{081FC17B-49B2-0946-AEB8-01B5C8CB0261}"/>
              </a:ext>
            </a:extLst>
          </p:cNvPr>
          <p:cNvSpPr/>
          <p:nvPr userDrawn="1"/>
        </p:nvSpPr>
        <p:spPr>
          <a:xfrm rot="10800000">
            <a:off x="-47951" y="-4903"/>
            <a:ext cx="6949371" cy="6868167"/>
          </a:xfrm>
          <a:custGeom>
            <a:avLst/>
            <a:gdLst>
              <a:gd name="connsiteX0" fmla="*/ 3584824 w 5792547"/>
              <a:gd name="connsiteY0" fmla="*/ 6896554 h 6896554"/>
              <a:gd name="connsiteX1" fmla="*/ 0 w 5792547"/>
              <a:gd name="connsiteY1" fmla="*/ 6896554 h 6896554"/>
              <a:gd name="connsiteX2" fmla="*/ 3364622 w 5792547"/>
              <a:gd name="connsiteY2" fmla="*/ 0 h 6896554"/>
              <a:gd name="connsiteX3" fmla="*/ 5792547 w 5792547"/>
              <a:gd name="connsiteY3" fmla="*/ 0 h 6896554"/>
              <a:gd name="connsiteX4" fmla="*/ 5792547 w 5792547"/>
              <a:gd name="connsiteY4" fmla="*/ 2371326 h 6896554"/>
              <a:gd name="connsiteX0" fmla="*/ 5758181 w 5974653"/>
              <a:gd name="connsiteY0" fmla="*/ 6909807 h 6909807"/>
              <a:gd name="connsiteX1" fmla="*/ 0 w 5974653"/>
              <a:gd name="connsiteY1" fmla="*/ 6896554 h 6909807"/>
              <a:gd name="connsiteX2" fmla="*/ 3364622 w 5974653"/>
              <a:gd name="connsiteY2" fmla="*/ 0 h 6909807"/>
              <a:gd name="connsiteX3" fmla="*/ 5792547 w 5974653"/>
              <a:gd name="connsiteY3" fmla="*/ 0 h 6909807"/>
              <a:gd name="connsiteX4" fmla="*/ 5792547 w 5974653"/>
              <a:gd name="connsiteY4" fmla="*/ 2371326 h 6909807"/>
              <a:gd name="connsiteX5" fmla="*/ 5758181 w 5974653"/>
              <a:gd name="connsiteY5" fmla="*/ 6909807 h 6909807"/>
              <a:gd name="connsiteX0" fmla="*/ 5758181 w 5792547"/>
              <a:gd name="connsiteY0" fmla="*/ 6909807 h 6909807"/>
              <a:gd name="connsiteX1" fmla="*/ 0 w 5792547"/>
              <a:gd name="connsiteY1" fmla="*/ 6896554 h 6909807"/>
              <a:gd name="connsiteX2" fmla="*/ 3364622 w 5792547"/>
              <a:gd name="connsiteY2" fmla="*/ 0 h 6909807"/>
              <a:gd name="connsiteX3" fmla="*/ 5792547 w 5792547"/>
              <a:gd name="connsiteY3" fmla="*/ 0 h 6909807"/>
              <a:gd name="connsiteX4" fmla="*/ 5792547 w 5792547"/>
              <a:gd name="connsiteY4" fmla="*/ 2371326 h 6909807"/>
              <a:gd name="connsiteX5" fmla="*/ 5758181 w 5792547"/>
              <a:gd name="connsiteY5" fmla="*/ 6909807 h 6909807"/>
              <a:gd name="connsiteX0" fmla="*/ 5758181 w 5792547"/>
              <a:gd name="connsiteY0" fmla="*/ 6909807 h 6909807"/>
              <a:gd name="connsiteX1" fmla="*/ 0 w 5792547"/>
              <a:gd name="connsiteY1" fmla="*/ 6896554 h 6909807"/>
              <a:gd name="connsiteX2" fmla="*/ 3364622 w 5792547"/>
              <a:gd name="connsiteY2" fmla="*/ 0 h 6909807"/>
              <a:gd name="connsiteX3" fmla="*/ 5792547 w 5792547"/>
              <a:gd name="connsiteY3" fmla="*/ 0 h 6909807"/>
              <a:gd name="connsiteX4" fmla="*/ 5758181 w 5792547"/>
              <a:gd name="connsiteY4" fmla="*/ 6909807 h 6909807"/>
              <a:gd name="connsiteX0" fmla="*/ 5758181 w 5792547"/>
              <a:gd name="connsiteY0" fmla="*/ 6896555 h 6896555"/>
              <a:gd name="connsiteX1" fmla="*/ 0 w 5792547"/>
              <a:gd name="connsiteY1" fmla="*/ 6896554 h 6896555"/>
              <a:gd name="connsiteX2" fmla="*/ 3364622 w 5792547"/>
              <a:gd name="connsiteY2" fmla="*/ 0 h 6896555"/>
              <a:gd name="connsiteX3" fmla="*/ 5792547 w 5792547"/>
              <a:gd name="connsiteY3" fmla="*/ 0 h 6896555"/>
              <a:gd name="connsiteX4" fmla="*/ 5758181 w 5792547"/>
              <a:gd name="connsiteY4" fmla="*/ 6896555 h 6896555"/>
              <a:gd name="connsiteX0" fmla="*/ 4247433 w 4281799"/>
              <a:gd name="connsiteY0" fmla="*/ 6896555 h 6909806"/>
              <a:gd name="connsiteX1" fmla="*/ 0 w 4281799"/>
              <a:gd name="connsiteY1" fmla="*/ 6909806 h 6909806"/>
              <a:gd name="connsiteX2" fmla="*/ 1853874 w 4281799"/>
              <a:gd name="connsiteY2" fmla="*/ 0 h 6909806"/>
              <a:gd name="connsiteX3" fmla="*/ 4281799 w 4281799"/>
              <a:gd name="connsiteY3" fmla="*/ 0 h 6909806"/>
              <a:gd name="connsiteX4" fmla="*/ 4247433 w 4281799"/>
              <a:gd name="connsiteY4" fmla="*/ 6896555 h 6909806"/>
              <a:gd name="connsiteX0" fmla="*/ 4671503 w 4705869"/>
              <a:gd name="connsiteY0" fmla="*/ 6896555 h 6896555"/>
              <a:gd name="connsiteX1" fmla="*/ 0 w 4705869"/>
              <a:gd name="connsiteY1" fmla="*/ 6870049 h 6896555"/>
              <a:gd name="connsiteX2" fmla="*/ 2277944 w 4705869"/>
              <a:gd name="connsiteY2" fmla="*/ 0 h 6896555"/>
              <a:gd name="connsiteX3" fmla="*/ 4705869 w 4705869"/>
              <a:gd name="connsiteY3" fmla="*/ 0 h 6896555"/>
              <a:gd name="connsiteX4" fmla="*/ 4671503 w 4705869"/>
              <a:gd name="connsiteY4" fmla="*/ 6896555 h 6896555"/>
              <a:gd name="connsiteX0" fmla="*/ 4671503 w 4705869"/>
              <a:gd name="connsiteY0" fmla="*/ 6909807 h 6909807"/>
              <a:gd name="connsiteX1" fmla="*/ 0 w 4705869"/>
              <a:gd name="connsiteY1" fmla="*/ 6883301 h 6909807"/>
              <a:gd name="connsiteX2" fmla="*/ 3391127 w 4705869"/>
              <a:gd name="connsiteY2" fmla="*/ 0 h 6909807"/>
              <a:gd name="connsiteX3" fmla="*/ 4705869 w 4705869"/>
              <a:gd name="connsiteY3" fmla="*/ 13252 h 6909807"/>
              <a:gd name="connsiteX4" fmla="*/ 4671503 w 4705869"/>
              <a:gd name="connsiteY4" fmla="*/ 6909807 h 6909807"/>
              <a:gd name="connsiteX0" fmla="*/ 4671503 w 4705869"/>
              <a:gd name="connsiteY0" fmla="*/ 6896555 h 6896555"/>
              <a:gd name="connsiteX1" fmla="*/ 0 w 4705869"/>
              <a:gd name="connsiteY1" fmla="*/ 6870049 h 6896555"/>
              <a:gd name="connsiteX2" fmla="*/ 3656170 w 4705869"/>
              <a:gd name="connsiteY2" fmla="*/ 13252 h 6896555"/>
              <a:gd name="connsiteX3" fmla="*/ 4705869 w 4705869"/>
              <a:gd name="connsiteY3" fmla="*/ 0 h 6896555"/>
              <a:gd name="connsiteX4" fmla="*/ 4671503 w 4705869"/>
              <a:gd name="connsiteY4" fmla="*/ 6896555 h 6896555"/>
              <a:gd name="connsiteX0" fmla="*/ 4671503 w 4705869"/>
              <a:gd name="connsiteY0" fmla="*/ 6896555 h 6896555"/>
              <a:gd name="connsiteX1" fmla="*/ 0 w 4705869"/>
              <a:gd name="connsiteY1" fmla="*/ 6870049 h 6896555"/>
              <a:gd name="connsiteX2" fmla="*/ 3430883 w 4705869"/>
              <a:gd name="connsiteY2" fmla="*/ 26504 h 6896555"/>
              <a:gd name="connsiteX3" fmla="*/ 4705869 w 4705869"/>
              <a:gd name="connsiteY3" fmla="*/ 0 h 6896555"/>
              <a:gd name="connsiteX4" fmla="*/ 4671503 w 4705869"/>
              <a:gd name="connsiteY4" fmla="*/ 6896555 h 6896555"/>
              <a:gd name="connsiteX0" fmla="*/ 4671503 w 4705869"/>
              <a:gd name="connsiteY0" fmla="*/ 6870051 h 6870051"/>
              <a:gd name="connsiteX1" fmla="*/ 0 w 4705869"/>
              <a:gd name="connsiteY1" fmla="*/ 6843545 h 6870051"/>
              <a:gd name="connsiteX2" fmla="*/ 3430883 w 4705869"/>
              <a:gd name="connsiteY2" fmla="*/ 0 h 6870051"/>
              <a:gd name="connsiteX3" fmla="*/ 4705869 w 4705869"/>
              <a:gd name="connsiteY3" fmla="*/ 1 h 6870051"/>
              <a:gd name="connsiteX4" fmla="*/ 4671503 w 4705869"/>
              <a:gd name="connsiteY4" fmla="*/ 6870051 h 6870051"/>
              <a:gd name="connsiteX0" fmla="*/ 4671503 w 4719122"/>
              <a:gd name="connsiteY0" fmla="*/ 6936311 h 6936311"/>
              <a:gd name="connsiteX1" fmla="*/ 0 w 4719122"/>
              <a:gd name="connsiteY1" fmla="*/ 6909805 h 6936311"/>
              <a:gd name="connsiteX2" fmla="*/ 3430883 w 4719122"/>
              <a:gd name="connsiteY2" fmla="*/ 66260 h 6936311"/>
              <a:gd name="connsiteX3" fmla="*/ 4719122 w 4719122"/>
              <a:gd name="connsiteY3" fmla="*/ 0 h 6936311"/>
              <a:gd name="connsiteX4" fmla="*/ 4671503 w 4719122"/>
              <a:gd name="connsiteY4" fmla="*/ 6936311 h 6936311"/>
              <a:gd name="connsiteX0" fmla="*/ 4671503 w 4719122"/>
              <a:gd name="connsiteY0" fmla="*/ 6936312 h 6936312"/>
              <a:gd name="connsiteX1" fmla="*/ 0 w 4719122"/>
              <a:gd name="connsiteY1" fmla="*/ 6909806 h 6936312"/>
              <a:gd name="connsiteX2" fmla="*/ 3483892 w 4719122"/>
              <a:gd name="connsiteY2" fmla="*/ 0 h 6936312"/>
              <a:gd name="connsiteX3" fmla="*/ 4719122 w 4719122"/>
              <a:gd name="connsiteY3" fmla="*/ 1 h 6936312"/>
              <a:gd name="connsiteX4" fmla="*/ 4671503 w 4719122"/>
              <a:gd name="connsiteY4" fmla="*/ 6936312 h 6936312"/>
              <a:gd name="connsiteX0" fmla="*/ 4671503 w 4719122"/>
              <a:gd name="connsiteY0" fmla="*/ 6989321 h 6989321"/>
              <a:gd name="connsiteX1" fmla="*/ 0 w 4719122"/>
              <a:gd name="connsiteY1" fmla="*/ 6962815 h 6989321"/>
              <a:gd name="connsiteX2" fmla="*/ 3457388 w 4719122"/>
              <a:gd name="connsiteY2" fmla="*/ 0 h 6989321"/>
              <a:gd name="connsiteX3" fmla="*/ 4719122 w 4719122"/>
              <a:gd name="connsiteY3" fmla="*/ 53010 h 6989321"/>
              <a:gd name="connsiteX4" fmla="*/ 4671503 w 4719122"/>
              <a:gd name="connsiteY4" fmla="*/ 6989321 h 6989321"/>
              <a:gd name="connsiteX0" fmla="*/ 4671503 w 4719122"/>
              <a:gd name="connsiteY0" fmla="*/ 6936312 h 6936312"/>
              <a:gd name="connsiteX1" fmla="*/ 0 w 4719122"/>
              <a:gd name="connsiteY1" fmla="*/ 6909806 h 6936312"/>
              <a:gd name="connsiteX2" fmla="*/ 3457388 w 4719122"/>
              <a:gd name="connsiteY2" fmla="*/ 0 h 6936312"/>
              <a:gd name="connsiteX3" fmla="*/ 4719122 w 4719122"/>
              <a:gd name="connsiteY3" fmla="*/ 1 h 6936312"/>
              <a:gd name="connsiteX4" fmla="*/ 4671503 w 4719122"/>
              <a:gd name="connsiteY4" fmla="*/ 6936312 h 6936312"/>
              <a:gd name="connsiteX0" fmla="*/ 4671503 w 4692618"/>
              <a:gd name="connsiteY0" fmla="*/ 6949563 h 6949563"/>
              <a:gd name="connsiteX1" fmla="*/ 0 w 4692618"/>
              <a:gd name="connsiteY1" fmla="*/ 6923057 h 6949563"/>
              <a:gd name="connsiteX2" fmla="*/ 3457388 w 4692618"/>
              <a:gd name="connsiteY2" fmla="*/ 13251 h 6949563"/>
              <a:gd name="connsiteX3" fmla="*/ 4692618 w 4692618"/>
              <a:gd name="connsiteY3" fmla="*/ 0 h 6949563"/>
              <a:gd name="connsiteX4" fmla="*/ 4671503 w 4692618"/>
              <a:gd name="connsiteY4" fmla="*/ 6949563 h 6949563"/>
              <a:gd name="connsiteX0" fmla="*/ 4724512 w 4725247"/>
              <a:gd name="connsiteY0" fmla="*/ 6949563 h 6949563"/>
              <a:gd name="connsiteX1" fmla="*/ 0 w 4725247"/>
              <a:gd name="connsiteY1" fmla="*/ 6923057 h 6949563"/>
              <a:gd name="connsiteX2" fmla="*/ 3457388 w 4725247"/>
              <a:gd name="connsiteY2" fmla="*/ 13251 h 6949563"/>
              <a:gd name="connsiteX3" fmla="*/ 4692618 w 4725247"/>
              <a:gd name="connsiteY3" fmla="*/ 0 h 6949563"/>
              <a:gd name="connsiteX4" fmla="*/ 4724512 w 4725247"/>
              <a:gd name="connsiteY4" fmla="*/ 6949563 h 6949563"/>
              <a:gd name="connsiteX0" fmla="*/ 4724512 w 4745627"/>
              <a:gd name="connsiteY0" fmla="*/ 6989320 h 6989320"/>
              <a:gd name="connsiteX1" fmla="*/ 0 w 4745627"/>
              <a:gd name="connsiteY1" fmla="*/ 6962814 h 6989320"/>
              <a:gd name="connsiteX2" fmla="*/ 3457388 w 4745627"/>
              <a:gd name="connsiteY2" fmla="*/ 53008 h 6989320"/>
              <a:gd name="connsiteX3" fmla="*/ 4745627 w 4745627"/>
              <a:gd name="connsiteY3" fmla="*/ 0 h 6989320"/>
              <a:gd name="connsiteX4" fmla="*/ 4724512 w 4745627"/>
              <a:gd name="connsiteY4" fmla="*/ 6989320 h 6989320"/>
              <a:gd name="connsiteX0" fmla="*/ 4724512 w 4730128"/>
              <a:gd name="connsiteY0" fmla="*/ 6936312 h 6936312"/>
              <a:gd name="connsiteX1" fmla="*/ 0 w 4730128"/>
              <a:gd name="connsiteY1" fmla="*/ 6909806 h 6936312"/>
              <a:gd name="connsiteX2" fmla="*/ 3457388 w 4730128"/>
              <a:gd name="connsiteY2" fmla="*/ 0 h 6936312"/>
              <a:gd name="connsiteX3" fmla="*/ 4730128 w 4730128"/>
              <a:gd name="connsiteY3" fmla="*/ 8985 h 6936312"/>
              <a:gd name="connsiteX4" fmla="*/ 4724512 w 4730128"/>
              <a:gd name="connsiteY4" fmla="*/ 6936312 h 6936312"/>
              <a:gd name="connsiteX0" fmla="*/ 4724512 w 4730128"/>
              <a:gd name="connsiteY0" fmla="*/ 6927327 h 6927327"/>
              <a:gd name="connsiteX1" fmla="*/ 0 w 4730128"/>
              <a:gd name="connsiteY1" fmla="*/ 6900821 h 6927327"/>
              <a:gd name="connsiteX2" fmla="*/ 3426391 w 4730128"/>
              <a:gd name="connsiteY2" fmla="*/ 192493 h 6927327"/>
              <a:gd name="connsiteX3" fmla="*/ 4730128 w 4730128"/>
              <a:gd name="connsiteY3" fmla="*/ 0 h 6927327"/>
              <a:gd name="connsiteX4" fmla="*/ 4724512 w 4730128"/>
              <a:gd name="connsiteY4" fmla="*/ 6927327 h 6927327"/>
              <a:gd name="connsiteX0" fmla="*/ 4724512 w 4730128"/>
              <a:gd name="connsiteY0" fmla="*/ 6927327 h 6927327"/>
              <a:gd name="connsiteX1" fmla="*/ 0 w 4730128"/>
              <a:gd name="connsiteY1" fmla="*/ 6900821 h 6927327"/>
              <a:gd name="connsiteX2" fmla="*/ 3457388 w 4730128"/>
              <a:gd name="connsiteY2" fmla="*/ 6513 h 6927327"/>
              <a:gd name="connsiteX3" fmla="*/ 4730128 w 4730128"/>
              <a:gd name="connsiteY3" fmla="*/ 0 h 6927327"/>
              <a:gd name="connsiteX4" fmla="*/ 4724512 w 4730128"/>
              <a:gd name="connsiteY4" fmla="*/ 6927327 h 6927327"/>
              <a:gd name="connsiteX0" fmla="*/ 4724512 w 4730128"/>
              <a:gd name="connsiteY0" fmla="*/ 6927327 h 6927327"/>
              <a:gd name="connsiteX1" fmla="*/ 0 w 4730128"/>
              <a:gd name="connsiteY1" fmla="*/ 6900821 h 6927327"/>
              <a:gd name="connsiteX2" fmla="*/ 3441513 w 4730128"/>
              <a:gd name="connsiteY2" fmla="*/ 35088 h 6927327"/>
              <a:gd name="connsiteX3" fmla="*/ 4730128 w 4730128"/>
              <a:gd name="connsiteY3" fmla="*/ 0 h 6927327"/>
              <a:gd name="connsiteX4" fmla="*/ 4724512 w 4730128"/>
              <a:gd name="connsiteY4" fmla="*/ 6927327 h 6927327"/>
              <a:gd name="connsiteX0" fmla="*/ 4724512 w 4726953"/>
              <a:gd name="connsiteY0" fmla="*/ 6901927 h 6901927"/>
              <a:gd name="connsiteX1" fmla="*/ 0 w 4726953"/>
              <a:gd name="connsiteY1" fmla="*/ 6875421 h 6901927"/>
              <a:gd name="connsiteX2" fmla="*/ 3441513 w 4726953"/>
              <a:gd name="connsiteY2" fmla="*/ 9688 h 6901927"/>
              <a:gd name="connsiteX3" fmla="*/ 4726953 w 4726953"/>
              <a:gd name="connsiteY3" fmla="*/ 0 h 6901927"/>
              <a:gd name="connsiteX4" fmla="*/ 4724512 w 4726953"/>
              <a:gd name="connsiteY4" fmla="*/ 6901927 h 6901927"/>
              <a:gd name="connsiteX0" fmla="*/ 4724512 w 4730128"/>
              <a:gd name="connsiteY0" fmla="*/ 6895577 h 6895577"/>
              <a:gd name="connsiteX1" fmla="*/ 0 w 4730128"/>
              <a:gd name="connsiteY1" fmla="*/ 6869071 h 6895577"/>
              <a:gd name="connsiteX2" fmla="*/ 3441513 w 4730128"/>
              <a:gd name="connsiteY2" fmla="*/ 3338 h 6895577"/>
              <a:gd name="connsiteX3" fmla="*/ 4730128 w 4730128"/>
              <a:gd name="connsiteY3" fmla="*/ 0 h 6895577"/>
              <a:gd name="connsiteX4" fmla="*/ 4724512 w 4730128"/>
              <a:gd name="connsiteY4" fmla="*/ 6895577 h 6895577"/>
              <a:gd name="connsiteX0" fmla="*/ 4724512 w 4726953"/>
              <a:gd name="connsiteY0" fmla="*/ 6898752 h 6898752"/>
              <a:gd name="connsiteX1" fmla="*/ 0 w 4726953"/>
              <a:gd name="connsiteY1" fmla="*/ 6872246 h 6898752"/>
              <a:gd name="connsiteX2" fmla="*/ 3441513 w 4726953"/>
              <a:gd name="connsiteY2" fmla="*/ 6513 h 6898752"/>
              <a:gd name="connsiteX3" fmla="*/ 4726953 w 4726953"/>
              <a:gd name="connsiteY3" fmla="*/ 0 h 6898752"/>
              <a:gd name="connsiteX4" fmla="*/ 4724512 w 4726953"/>
              <a:gd name="connsiteY4" fmla="*/ 6898752 h 6898752"/>
              <a:gd name="connsiteX0" fmla="*/ 7235237 w 7237678"/>
              <a:gd name="connsiteY0" fmla="*/ 6898752 h 6898752"/>
              <a:gd name="connsiteX1" fmla="*/ 0 w 7237678"/>
              <a:gd name="connsiteY1" fmla="*/ 6872246 h 6898752"/>
              <a:gd name="connsiteX2" fmla="*/ 5952238 w 7237678"/>
              <a:gd name="connsiteY2" fmla="*/ 6513 h 6898752"/>
              <a:gd name="connsiteX3" fmla="*/ 7237678 w 7237678"/>
              <a:gd name="connsiteY3" fmla="*/ 0 h 6898752"/>
              <a:gd name="connsiteX4" fmla="*/ 7235237 w 7237678"/>
              <a:gd name="connsiteY4" fmla="*/ 6898752 h 6898752"/>
              <a:gd name="connsiteX0" fmla="*/ 7235237 w 7237678"/>
              <a:gd name="connsiteY0" fmla="*/ 6907738 h 6907738"/>
              <a:gd name="connsiteX1" fmla="*/ 0 w 7237678"/>
              <a:gd name="connsiteY1" fmla="*/ 6881232 h 6907738"/>
              <a:gd name="connsiteX2" fmla="*/ 3441513 w 7237678"/>
              <a:gd name="connsiteY2" fmla="*/ 0 h 6907738"/>
              <a:gd name="connsiteX3" fmla="*/ 7237678 w 7237678"/>
              <a:gd name="connsiteY3" fmla="*/ 8986 h 6907738"/>
              <a:gd name="connsiteX4" fmla="*/ 7235237 w 7237678"/>
              <a:gd name="connsiteY4" fmla="*/ 6907738 h 6907738"/>
              <a:gd name="connsiteX0" fmla="*/ 7235237 w 7237678"/>
              <a:gd name="connsiteY0" fmla="*/ 6907738 h 6907738"/>
              <a:gd name="connsiteX1" fmla="*/ 0 w 7237678"/>
              <a:gd name="connsiteY1" fmla="*/ 6881232 h 6907738"/>
              <a:gd name="connsiteX2" fmla="*/ 3441513 w 7237678"/>
              <a:gd name="connsiteY2" fmla="*/ 0 h 6907738"/>
              <a:gd name="connsiteX3" fmla="*/ 7237678 w 7237678"/>
              <a:gd name="connsiteY3" fmla="*/ 8986 h 6907738"/>
              <a:gd name="connsiteX4" fmla="*/ 7235237 w 7237678"/>
              <a:gd name="connsiteY4" fmla="*/ 6907738 h 6907738"/>
              <a:gd name="connsiteX0" fmla="*/ 6615305 w 6617746"/>
              <a:gd name="connsiteY0" fmla="*/ 6907738 h 6907738"/>
              <a:gd name="connsiteX1" fmla="*/ 0 w 6617746"/>
              <a:gd name="connsiteY1" fmla="*/ 6865734 h 6907738"/>
              <a:gd name="connsiteX2" fmla="*/ 2821581 w 6617746"/>
              <a:gd name="connsiteY2" fmla="*/ 0 h 6907738"/>
              <a:gd name="connsiteX3" fmla="*/ 6617746 w 6617746"/>
              <a:gd name="connsiteY3" fmla="*/ 8986 h 6907738"/>
              <a:gd name="connsiteX4" fmla="*/ 6615305 w 6617746"/>
              <a:gd name="connsiteY4" fmla="*/ 6907738 h 6907738"/>
              <a:gd name="connsiteX0" fmla="*/ 6894275 w 6896716"/>
              <a:gd name="connsiteY0" fmla="*/ 6907738 h 6907738"/>
              <a:gd name="connsiteX1" fmla="*/ 0 w 6896716"/>
              <a:gd name="connsiteY1" fmla="*/ 6865734 h 6907738"/>
              <a:gd name="connsiteX2" fmla="*/ 3100551 w 6896716"/>
              <a:gd name="connsiteY2" fmla="*/ 0 h 6907738"/>
              <a:gd name="connsiteX3" fmla="*/ 6896716 w 6896716"/>
              <a:gd name="connsiteY3" fmla="*/ 8986 h 6907738"/>
              <a:gd name="connsiteX4" fmla="*/ 6894275 w 6896716"/>
              <a:gd name="connsiteY4" fmla="*/ 6907738 h 6907738"/>
              <a:gd name="connsiteX0" fmla="*/ 6900625 w 6903066"/>
              <a:gd name="connsiteY0" fmla="*/ 6907738 h 6907738"/>
              <a:gd name="connsiteX1" fmla="*/ 0 w 6903066"/>
              <a:gd name="connsiteY1" fmla="*/ 6878434 h 6907738"/>
              <a:gd name="connsiteX2" fmla="*/ 3106901 w 6903066"/>
              <a:gd name="connsiteY2" fmla="*/ 0 h 6907738"/>
              <a:gd name="connsiteX3" fmla="*/ 6903066 w 6903066"/>
              <a:gd name="connsiteY3" fmla="*/ 8986 h 6907738"/>
              <a:gd name="connsiteX4" fmla="*/ 6900625 w 6903066"/>
              <a:gd name="connsiteY4" fmla="*/ 6907738 h 6907738"/>
              <a:gd name="connsiteX0" fmla="*/ 6900625 w 6903066"/>
              <a:gd name="connsiteY0" fmla="*/ 6898752 h 6898752"/>
              <a:gd name="connsiteX1" fmla="*/ 0 w 6903066"/>
              <a:gd name="connsiteY1" fmla="*/ 6869448 h 6898752"/>
              <a:gd name="connsiteX2" fmla="*/ 3176751 w 6903066"/>
              <a:gd name="connsiteY2" fmla="*/ 13239 h 6898752"/>
              <a:gd name="connsiteX3" fmla="*/ 6903066 w 6903066"/>
              <a:gd name="connsiteY3" fmla="*/ 0 h 6898752"/>
              <a:gd name="connsiteX4" fmla="*/ 6900625 w 6903066"/>
              <a:gd name="connsiteY4" fmla="*/ 6898752 h 6898752"/>
              <a:gd name="connsiteX0" fmla="*/ 6900625 w 6903066"/>
              <a:gd name="connsiteY0" fmla="*/ 6898752 h 6898752"/>
              <a:gd name="connsiteX1" fmla="*/ 0 w 6903066"/>
              <a:gd name="connsiteY1" fmla="*/ 6869448 h 6898752"/>
              <a:gd name="connsiteX2" fmla="*/ 3265651 w 6903066"/>
              <a:gd name="connsiteY2" fmla="*/ 22764 h 6898752"/>
              <a:gd name="connsiteX3" fmla="*/ 6903066 w 6903066"/>
              <a:gd name="connsiteY3" fmla="*/ 0 h 6898752"/>
              <a:gd name="connsiteX4" fmla="*/ 6900625 w 6903066"/>
              <a:gd name="connsiteY4" fmla="*/ 6898752 h 6898752"/>
              <a:gd name="connsiteX0" fmla="*/ 6900625 w 6903066"/>
              <a:gd name="connsiteY0" fmla="*/ 6898752 h 6898752"/>
              <a:gd name="connsiteX1" fmla="*/ 0 w 6903066"/>
              <a:gd name="connsiteY1" fmla="*/ 6869448 h 6898752"/>
              <a:gd name="connsiteX2" fmla="*/ 3575553 w 6903066"/>
              <a:gd name="connsiteY2" fmla="*/ 61023 h 6898752"/>
              <a:gd name="connsiteX3" fmla="*/ 6903066 w 6903066"/>
              <a:gd name="connsiteY3" fmla="*/ 0 h 6898752"/>
              <a:gd name="connsiteX4" fmla="*/ 6900625 w 6903066"/>
              <a:gd name="connsiteY4" fmla="*/ 6898752 h 6898752"/>
              <a:gd name="connsiteX0" fmla="*/ 6900625 w 6903066"/>
              <a:gd name="connsiteY0" fmla="*/ 6898752 h 6898752"/>
              <a:gd name="connsiteX1" fmla="*/ 0 w 6903066"/>
              <a:gd name="connsiteY1" fmla="*/ 6869448 h 6898752"/>
              <a:gd name="connsiteX2" fmla="*/ 3426341 w 6903066"/>
              <a:gd name="connsiteY2" fmla="*/ 15112 h 6898752"/>
              <a:gd name="connsiteX3" fmla="*/ 6903066 w 6903066"/>
              <a:gd name="connsiteY3" fmla="*/ 0 h 6898752"/>
              <a:gd name="connsiteX4" fmla="*/ 6900625 w 6903066"/>
              <a:gd name="connsiteY4" fmla="*/ 6898752 h 6898752"/>
              <a:gd name="connsiteX0" fmla="*/ 6900625 w 6922195"/>
              <a:gd name="connsiteY0" fmla="*/ 6883640 h 6883640"/>
              <a:gd name="connsiteX1" fmla="*/ 0 w 6922195"/>
              <a:gd name="connsiteY1" fmla="*/ 6854336 h 6883640"/>
              <a:gd name="connsiteX2" fmla="*/ 3426341 w 6922195"/>
              <a:gd name="connsiteY2" fmla="*/ 0 h 6883640"/>
              <a:gd name="connsiteX3" fmla="*/ 6922195 w 6922195"/>
              <a:gd name="connsiteY3" fmla="*/ 192 h 6883640"/>
              <a:gd name="connsiteX4" fmla="*/ 6900625 w 6922195"/>
              <a:gd name="connsiteY4" fmla="*/ 6883640 h 6883640"/>
              <a:gd name="connsiteX0" fmla="*/ 6939813 w 6961383"/>
              <a:gd name="connsiteY0" fmla="*/ 6883640 h 6906587"/>
              <a:gd name="connsiteX1" fmla="*/ 0 w 6961383"/>
              <a:gd name="connsiteY1" fmla="*/ 6906587 h 6906587"/>
              <a:gd name="connsiteX2" fmla="*/ 3465529 w 6961383"/>
              <a:gd name="connsiteY2" fmla="*/ 0 h 6906587"/>
              <a:gd name="connsiteX3" fmla="*/ 6961383 w 6961383"/>
              <a:gd name="connsiteY3" fmla="*/ 192 h 6906587"/>
              <a:gd name="connsiteX4" fmla="*/ 6939813 w 6961383"/>
              <a:gd name="connsiteY4" fmla="*/ 6883640 h 6906587"/>
              <a:gd name="connsiteX0" fmla="*/ 6924445 w 6946015"/>
              <a:gd name="connsiteY0" fmla="*/ 6883640 h 6883640"/>
              <a:gd name="connsiteX1" fmla="*/ 0 w 6946015"/>
              <a:gd name="connsiteY1" fmla="*/ 6868167 h 6883640"/>
              <a:gd name="connsiteX2" fmla="*/ 3450161 w 6946015"/>
              <a:gd name="connsiteY2" fmla="*/ 0 h 6883640"/>
              <a:gd name="connsiteX3" fmla="*/ 6946015 w 6946015"/>
              <a:gd name="connsiteY3" fmla="*/ 192 h 6883640"/>
              <a:gd name="connsiteX4" fmla="*/ 6924445 w 6946015"/>
              <a:gd name="connsiteY4" fmla="*/ 6883640 h 6883640"/>
              <a:gd name="connsiteX0" fmla="*/ 6947497 w 6949371"/>
              <a:gd name="connsiteY0" fmla="*/ 6852904 h 6868167"/>
              <a:gd name="connsiteX1" fmla="*/ 0 w 6949371"/>
              <a:gd name="connsiteY1" fmla="*/ 6868167 h 6868167"/>
              <a:gd name="connsiteX2" fmla="*/ 3450161 w 6949371"/>
              <a:gd name="connsiteY2" fmla="*/ 0 h 6868167"/>
              <a:gd name="connsiteX3" fmla="*/ 6946015 w 6949371"/>
              <a:gd name="connsiteY3" fmla="*/ 192 h 6868167"/>
              <a:gd name="connsiteX4" fmla="*/ 6947497 w 6949371"/>
              <a:gd name="connsiteY4" fmla="*/ 6852904 h 6868167"/>
              <a:gd name="connsiteX0" fmla="*/ 6947497 w 6949371"/>
              <a:gd name="connsiteY0" fmla="*/ 6868144 h 6868167"/>
              <a:gd name="connsiteX1" fmla="*/ 0 w 6949371"/>
              <a:gd name="connsiteY1" fmla="*/ 6868167 h 6868167"/>
              <a:gd name="connsiteX2" fmla="*/ 3450161 w 6949371"/>
              <a:gd name="connsiteY2" fmla="*/ 0 h 6868167"/>
              <a:gd name="connsiteX3" fmla="*/ 6946015 w 6949371"/>
              <a:gd name="connsiteY3" fmla="*/ 192 h 6868167"/>
              <a:gd name="connsiteX4" fmla="*/ 6947497 w 6949371"/>
              <a:gd name="connsiteY4" fmla="*/ 6868144 h 6868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49371" h="6868167">
                <a:moveTo>
                  <a:pt x="6947497" y="6868144"/>
                </a:moveTo>
                <a:lnTo>
                  <a:pt x="0" y="6868167"/>
                </a:lnTo>
                <a:lnTo>
                  <a:pt x="3450161" y="0"/>
                </a:lnTo>
                <a:lnTo>
                  <a:pt x="6946015" y="192"/>
                </a:lnTo>
                <a:cubicBezTo>
                  <a:pt x="6938977" y="2316713"/>
                  <a:pt x="6954535" y="4551623"/>
                  <a:pt x="6947497" y="686814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noProof="0" dirty="0">
              <a:latin typeface="Helvetica" pitchFamily="2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772BA25-193B-CE40-A0A5-65C6BD18B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345" y="620926"/>
            <a:ext cx="2703358" cy="1276586"/>
          </a:xfrm>
          <a:prstGeom prst="rect">
            <a:avLst/>
          </a:prstGeom>
        </p:spPr>
      </p:pic>
      <p:sp>
        <p:nvSpPr>
          <p:cNvPr id="18" name="Datumsplatzhalter 3">
            <a:extLst>
              <a:ext uri="{FF2B5EF4-FFF2-40B4-BE49-F238E27FC236}">
                <a16:creationId xmlns:a16="http://schemas.microsoft.com/office/drawing/2014/main" id="{3A39528C-CB22-5348-A16A-ECF941978F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356350"/>
            <a:ext cx="2632392" cy="365125"/>
          </a:xfrm>
          <a:prstGeom prst="rect">
            <a:avLst/>
          </a:prstGeom>
        </p:spPr>
        <p:txBody>
          <a:bodyPr/>
          <a:lstStyle>
            <a:lvl1pPr>
              <a:defRPr sz="12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19" name="Fußzeilenplatzhalter 4">
            <a:extLst>
              <a:ext uri="{FF2B5EF4-FFF2-40B4-BE49-F238E27FC236}">
                <a16:creationId xmlns:a16="http://schemas.microsoft.com/office/drawing/2014/main" id="{866F0DDF-2E87-0D48-B8A6-B167788AE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50822" y="6351336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endParaRPr lang="en-GB" dirty="0"/>
          </a:p>
        </p:txBody>
      </p:sp>
      <p:sp>
        <p:nvSpPr>
          <p:cNvPr id="20" name="Foliennummernplatzhalter 5">
            <a:extLst>
              <a:ext uri="{FF2B5EF4-FFF2-40B4-BE49-F238E27FC236}">
                <a16:creationId xmlns:a16="http://schemas.microsoft.com/office/drawing/2014/main" id="{23BAFC23-A924-BB46-869F-949F57B87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25582" y="6351336"/>
            <a:ext cx="833101" cy="365125"/>
          </a:xfrm>
          <a:prstGeom prst="rect">
            <a:avLst/>
          </a:prstGeom>
        </p:spPr>
        <p:txBody>
          <a:bodyPr/>
          <a:lstStyle>
            <a:lvl1pPr>
              <a:defRPr sz="12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 dirty="0"/>
              <a:t> –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F1AA02E-09FD-F04F-A47F-C6BA7F5565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88844" y="-231362"/>
            <a:ext cx="2485363" cy="4992569"/>
          </a:xfrm>
          <a:prstGeom prst="rect">
            <a:avLst/>
          </a:prstGeom>
        </p:spPr>
      </p:pic>
      <p:sp>
        <p:nvSpPr>
          <p:cNvPr id="33" name="Textplatzhalter 32">
            <a:extLst>
              <a:ext uri="{FF2B5EF4-FFF2-40B4-BE49-F238E27FC236}">
                <a16:creationId xmlns:a16="http://schemas.microsoft.com/office/drawing/2014/main" id="{FB767939-221B-1C42-9085-C0F209BD2E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9438" y="5611010"/>
            <a:ext cx="6129276" cy="537527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1800" baseline="0"/>
            </a:lvl1pPr>
          </a:lstStyle>
          <a:p>
            <a:pPr lvl="0"/>
            <a:r>
              <a:rPr lang="de-DE" dirty="0"/>
              <a:t>Speaker, Position, Date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3E29D9C0-11B5-C643-8558-9AD91AC9A76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03659" y="3873915"/>
            <a:ext cx="2308812" cy="235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470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55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CEF545-9DB7-F146-B584-E0B6EEF2C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536699"/>
            <a:ext cx="10404792" cy="776195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defRPr sz="2600" baseline="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A3C280-4F2E-D04E-ABEC-5AEBC08D9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2454907"/>
            <a:ext cx="10404792" cy="3722056"/>
          </a:xfrm>
          <a:prstGeom prst="rect">
            <a:avLst/>
          </a:prstGeom>
        </p:spPr>
        <p:txBody>
          <a:bodyPr lIns="0"/>
          <a:lstStyle>
            <a:lvl1pPr>
              <a:defRPr sz="2400" baseline="0"/>
            </a:lvl1pPr>
            <a:lvl2pPr>
              <a:defRPr sz="2200" baseline="0"/>
            </a:lvl2pPr>
          </a:lstStyle>
          <a:p>
            <a:pPr lvl="0"/>
            <a:r>
              <a:rPr lang="en-GB" noProof="0"/>
              <a:t>Mastertextformat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8ACFB5DF-F3B0-0F47-AC16-CCD41A021E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246D0C89-780E-4C43-9DB6-BD88CD23D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95800" y="6488869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endParaRPr lang="en-GB" dirty="0"/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8BECC651-C33A-C74E-9FAD-90F4E62A0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5125"/>
          </a:xfrm>
          <a:prstGeom prst="rect">
            <a:avLst/>
          </a:prstGeom>
        </p:spPr>
        <p:txBody>
          <a:bodyPr/>
          <a:lstStyle>
            <a:lvl1pPr>
              <a:defRPr sz="1200" b="0" i="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 dirty="0"/>
              <a:t> –</a:t>
            </a:r>
            <a:endParaRPr lang="en-GB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044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  <p15:guide id="2" pos="393">
          <p15:clr>
            <a:srgbClr val="FBAE40"/>
          </p15:clr>
        </p15:guide>
        <p15:guide id="3" pos="6312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833B2F-5368-4B4C-AEC1-5DC5789EA1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2457450"/>
            <a:ext cx="5070792" cy="3719513"/>
          </a:xfrm>
          <a:prstGeom prst="rect">
            <a:avLst/>
          </a:prstGeom>
        </p:spPr>
        <p:txBody>
          <a:bodyPr lIns="0"/>
          <a:lstStyle>
            <a:lvl1pPr>
              <a:defRPr sz="2400" baseline="0"/>
            </a:lvl1pPr>
            <a:lvl2pPr>
              <a:defRPr sz="2200" baseline="0"/>
            </a:lvl2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A60DA63-301A-824F-A403-E8370F3BEF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57450"/>
            <a:ext cx="5181600" cy="37195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/>
              <a:t>Mastertextformat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44D89F3D-2F4C-8B40-B648-4288A68AB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536699"/>
            <a:ext cx="10404792" cy="776195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defRPr sz="2600" baseline="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A4192AB7-AD9F-064D-8340-1C45C4D970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B6584142-12E2-1840-9FD0-C59CC7659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91318" y="0"/>
            <a:ext cx="3200400" cy="365125"/>
          </a:xfrm>
          <a:prstGeom prst="rect">
            <a:avLst/>
          </a:prstGeom>
        </p:spPr>
        <p:txBody>
          <a:bodyPr/>
          <a:lstStyle>
            <a:lvl1pPr algn="ct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DE3B3E5E-9C3A-9544-B7F7-99CD776EC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7331" y="0"/>
            <a:ext cx="1152938" cy="365125"/>
          </a:xfrm>
          <a:prstGeom prst="rect">
            <a:avLst/>
          </a:prstGeom>
        </p:spPr>
        <p:txBody>
          <a:bodyPr/>
          <a:lstStyle>
            <a:lvl1pPr>
              <a:defRPr sz="1200" b="1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 dirty="0"/>
              <a:t>– </a:t>
            </a:r>
            <a:fld id="{66B6F5CD-B63F-E84C-9673-854D16C96A60}" type="slidenum">
              <a:rPr lang="en-GB" b="0" smtClean="0"/>
              <a:pPr algn="ctr"/>
              <a:t>‹Nr.›</a:t>
            </a:fld>
            <a:r>
              <a:rPr lang="en-GB" b="0" dirty="0"/>
              <a:t> </a:t>
            </a:r>
            <a:r>
              <a:rPr lang="en-GB" dirty="0"/>
              <a:t>–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4F3BF282-D349-A549-B3DF-81CDF66214D4}"/>
              </a:ext>
            </a:extLst>
          </p:cNvPr>
          <p:cNvSpPr txBox="1">
            <a:spLocks/>
          </p:cNvSpPr>
          <p:nvPr userDrawn="1"/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defPPr>
              <a:defRPr lang="de-DE"/>
            </a:defPPr>
            <a:lvl1pPr marL="0" algn="l" defTabSz="914400" rtl="0" eaLnBrk="1" latinLnBrk="0" hangingPunct="1">
              <a:defRPr sz="1200" b="1" kern="1200" baseline="0">
                <a:solidFill>
                  <a:schemeClr val="tx2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nova-Institute</a:t>
            </a:r>
            <a:endParaRPr lang="en-GB" dirty="0"/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16DE1AA0-5CB9-6342-9008-224CE433E052}"/>
              </a:ext>
            </a:extLst>
          </p:cNvPr>
          <p:cNvSpPr txBox="1">
            <a:spLocks/>
          </p:cNvSpPr>
          <p:nvPr userDrawn="1"/>
        </p:nvSpPr>
        <p:spPr>
          <a:xfrm>
            <a:off x="4495800" y="6488869"/>
            <a:ext cx="320040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r" defTabSz="914400" rtl="0" eaLnBrk="1" latinLnBrk="0" hangingPunct="1">
              <a:defRPr sz="1200" b="1" kern="1200" baseline="0">
                <a:solidFill>
                  <a:schemeClr val="tx2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/>
              <a:t>www.bio-based.eu</a:t>
            </a:r>
            <a:endParaRPr lang="en-GB" dirty="0"/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D47F68C9-EE67-B446-94C7-8303D508B3EE}"/>
              </a:ext>
            </a:extLst>
          </p:cNvPr>
          <p:cNvSpPr txBox="1">
            <a:spLocks/>
          </p:cNvSpPr>
          <p:nvPr userDrawn="1"/>
        </p:nvSpPr>
        <p:spPr>
          <a:xfrm>
            <a:off x="10980000" y="6480000"/>
            <a:ext cx="79200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200" b="0" i="0" kern="1200" baseline="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 dirty="0"/>
              <a:t> –</a:t>
            </a:r>
          </a:p>
        </p:txBody>
      </p:sp>
    </p:spTree>
    <p:extLst>
      <p:ext uri="{BB962C8B-B14F-4D97-AF65-F5344CB8AC3E}">
        <p14:creationId xmlns:p14="http://schemas.microsoft.com/office/powerpoint/2010/main" val="2628168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  <p15:guide id="2" pos="393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in Kopf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CEF545-9DB7-F146-B584-E0B6EEF2C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638" y="582083"/>
            <a:ext cx="7292362" cy="6913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600" baseline="0"/>
            </a:lvl1pPr>
          </a:lstStyle>
          <a:p>
            <a:r>
              <a:rPr lang="en-GB" noProof="0"/>
              <a:t>Mastertitelformat bearbeiten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56001B72-DB10-2F40-BAF2-85147E8B5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520825"/>
            <a:ext cx="10729912" cy="4656138"/>
          </a:xfrm>
          <a:prstGeom prst="rect">
            <a:avLst/>
          </a:prstGeom>
        </p:spPr>
        <p:txBody>
          <a:bodyPr lIns="0"/>
          <a:lstStyle>
            <a:lvl1pPr>
              <a:defRPr sz="2400" baseline="0"/>
            </a:lvl1pPr>
            <a:lvl2pPr>
              <a:defRPr sz="2200" baseline="0"/>
            </a:lvl2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1C31D80E-C649-674A-B897-41BC9F4DD5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B773544C-4D3F-AE44-BADB-AD072ED1F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95800" y="6488869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endParaRPr lang="en-GB" dirty="0"/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9D8F35F6-F412-FC45-BE83-02819068D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5125"/>
          </a:xfrm>
          <a:prstGeom prst="rect">
            <a:avLst/>
          </a:prstGeom>
        </p:spPr>
        <p:txBody>
          <a:bodyPr/>
          <a:lstStyle>
            <a:lvl1pPr>
              <a:defRPr sz="1200" b="0" i="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 dirty="0"/>
              <a:t> –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3110595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  <p15:guide id="2" pos="393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74211D29-460A-CE48-B426-B1B99AE4D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536699"/>
            <a:ext cx="10729912" cy="776195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defRPr sz="2600" baseline="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D799E942-CC55-AA4C-B572-B50F00956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lang="de-DE" sz="1200" b="1" kern="1200" baseline="0" dirty="0" smtClean="0">
                <a:solidFill>
                  <a:schemeClr val="tx2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endParaRPr lang="de-DE" dirty="0"/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445B2219-17A7-B94A-A7D9-3923596E2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95800" y="6487200"/>
            <a:ext cx="3200400" cy="365125"/>
          </a:xfrm>
          <a:prstGeom prst="rect">
            <a:avLst/>
          </a:prstGeom>
        </p:spPr>
        <p:txBody>
          <a:bodyPr/>
          <a:lstStyle>
            <a:lvl1pPr algn="ctr">
              <a:defRPr lang="en-GB" sz="1200" b="1" kern="1200" baseline="0" dirty="0" smtClean="0">
                <a:solidFill>
                  <a:schemeClr val="tx2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pPr algn="ctr"/>
            <a:endParaRPr lang="de-DE"/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BA06985F-5FC3-E14F-B7DA-F3D28C22A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5125"/>
          </a:xfrm>
          <a:prstGeom prst="rect">
            <a:avLst/>
          </a:prstGeom>
        </p:spPr>
        <p:txBody>
          <a:bodyPr/>
          <a:lstStyle>
            <a:lvl1pPr>
              <a:defRPr lang="en-GB" sz="1200" b="0" i="0" kern="1200" baseline="0" dirty="0" smtClean="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pPr algn="ctr"/>
            <a:r>
              <a:rPr lang="de-DE" dirty="0"/>
              <a:t>– </a:t>
            </a:r>
            <a:fld id="{66B6F5CD-B63F-E84C-9673-854D16C96A60}" type="slidenum">
              <a:rPr smtClean="0"/>
              <a:pPr algn="ctr"/>
              <a:t>‹Nr.›</a:t>
            </a:fld>
            <a:r>
              <a:rPr dirty="0"/>
              <a:t> –</a:t>
            </a:r>
            <a:endParaRPr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064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  <p15:guide id="2" pos="393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D706CE1F-98A2-0749-9299-44F1BFC6AF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3D39BAFC-FFC2-9741-88F1-20A59EE0D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95800" y="6487200"/>
            <a:ext cx="3200400" cy="365125"/>
          </a:xfrm>
          <a:prstGeom prst="rect">
            <a:avLst/>
          </a:prstGeom>
        </p:spPr>
        <p:txBody>
          <a:bodyPr/>
          <a:lstStyle>
            <a:lvl1pPr algn="ct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endParaRPr lang="en-GB" dirty="0"/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D430F6A2-ABDF-BA49-9AF2-ED568611D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3600"/>
          </a:xfrm>
          <a:prstGeom prst="rect">
            <a:avLst/>
          </a:prstGeom>
        </p:spPr>
        <p:txBody>
          <a:bodyPr/>
          <a:lstStyle>
            <a:lvl1pPr>
              <a:defRPr sz="1200" b="0" i="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 dirty="0"/>
              <a:t> –</a:t>
            </a:r>
            <a:endParaRPr lang="en-GB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460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033102-A39E-D342-AE40-F4513109C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321080"/>
            <a:ext cx="4144961" cy="1600200"/>
          </a:xfrm>
          <a:prstGeom prst="rect">
            <a:avLst/>
          </a:prstGeom>
        </p:spPr>
        <p:txBody>
          <a:bodyPr lIns="0" anchor="b"/>
          <a:lstStyle>
            <a:lvl1pPr>
              <a:defRPr sz="2600" baseline="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60ADBA2-4C8E-1946-90EE-B635B6BBC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0" y="1341317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600" baseline="0"/>
            </a:lvl1pPr>
            <a:lvl2pPr>
              <a:defRPr sz="2400" baseline="0"/>
            </a:lvl2pPr>
            <a:lvl3pPr>
              <a:defRPr sz="2200" baseline="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DF466C5-F7BC-754B-9599-B6D522AB72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3888" y="3040062"/>
            <a:ext cx="4144961" cy="317488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Mastertextformat bearbeiten</a:t>
            </a:r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D77AEDAA-B650-A640-8E4C-FDD18FBD3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9563A5FF-0D53-184D-91F3-114EB95A1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95800" y="6487200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endParaRPr lang="en-GB" dirty="0"/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570D98DF-C953-134D-AF70-7354B2886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5125"/>
          </a:xfrm>
          <a:prstGeom prst="rect">
            <a:avLst/>
          </a:prstGeom>
        </p:spPr>
        <p:txBody>
          <a:bodyPr/>
          <a:lstStyle>
            <a:lvl1pPr>
              <a:defRPr sz="1200" b="0" i="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 dirty="0"/>
              <a:t> –</a:t>
            </a:r>
            <a:endParaRPr lang="en-GB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946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93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CE29CF-638F-3C40-9245-153F60577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391947"/>
            <a:ext cx="4144961" cy="868909"/>
          </a:xfrm>
          <a:prstGeom prst="rect">
            <a:avLst/>
          </a:prstGeom>
        </p:spPr>
        <p:txBody>
          <a:bodyPr lIns="0" tIns="0" anchor="b"/>
          <a:lstStyle>
            <a:lvl1pPr>
              <a:defRPr sz="2600" baseline="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A78C680-E527-764E-8CCE-7246D5C433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1387249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noProof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17FB164-2479-F745-BEB0-BDAC1A550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3888" y="2449286"/>
            <a:ext cx="4144961" cy="3811588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04329577-60BA-7645-8A9E-0B1E6CDBDD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A7390DFD-29DC-0143-A2AA-320FFB94C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95800" y="6487200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endParaRPr lang="en-GB" dirty="0"/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E492007C-D86A-2949-974E-453DD3EC5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5125"/>
          </a:xfrm>
          <a:prstGeom prst="rect">
            <a:avLst/>
          </a:prstGeom>
        </p:spPr>
        <p:txBody>
          <a:bodyPr/>
          <a:lstStyle>
            <a:lvl1pPr>
              <a:defRPr sz="1200" b="0" i="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 dirty="0"/>
              <a:t> –</a:t>
            </a:r>
            <a:endParaRPr lang="en-GB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502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  <p15:guide id="2" pos="393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0353CB-BD4C-8141-A342-4AE8FB5FC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10723562" cy="2852737"/>
          </a:xfrm>
          <a:prstGeom prst="rect">
            <a:avLst/>
          </a:prstGeom>
        </p:spPr>
        <p:txBody>
          <a:bodyPr lIns="0" anchor="b"/>
          <a:lstStyle>
            <a:lvl1pPr>
              <a:defRPr sz="600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EE47D2C-8947-8E43-8F80-89EBAF82AA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10723562" cy="1500187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/>
              <a:t>Mastertextformat bearbeiten</a:t>
            </a:r>
          </a:p>
        </p:txBody>
      </p:sp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0D260AD8-AD2A-5D49-8076-C3AEA1B9C1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ABB64500-8B83-414B-A67B-E0215D73A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95800" y="6487200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endParaRPr lang="en-GB" dirty="0"/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385EA428-F9E7-BA42-8C5C-430817A2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5125"/>
          </a:xfrm>
          <a:prstGeom prst="rect">
            <a:avLst/>
          </a:prstGeom>
        </p:spPr>
        <p:txBody>
          <a:bodyPr/>
          <a:lstStyle>
            <a:lvl1pPr>
              <a:defRPr sz="1200" b="0" i="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 dirty="0"/>
              <a:t> –</a:t>
            </a:r>
            <a:endParaRPr lang="en-GB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9440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93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139795-1F41-814D-936D-8C0FEE193C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793503"/>
            <a:ext cx="9144000" cy="139793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600" baseline="0"/>
            </a:lvl1pPr>
          </a:lstStyle>
          <a:p>
            <a:r>
              <a:rPr lang="en-GB" noProof="0" dirty="0" err="1"/>
              <a:t>Titel</a:t>
            </a:r>
            <a:endParaRPr lang="en-GB" noProof="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4B52D7C-6B67-BF47-8FC6-AC0C637187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455896"/>
            <a:ext cx="9144000" cy="5647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 i="0" baseline="0">
                <a:solidFill>
                  <a:schemeClr val="tx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noProof="0"/>
              <a:t>Untertitel</a:t>
            </a:r>
          </a:p>
        </p:txBody>
      </p:sp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6AC63FEE-51D4-E14C-BECF-325082B730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AC020B49-21E3-4C49-8054-D4A7F529C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96400" y="6487200"/>
            <a:ext cx="3200400" cy="365125"/>
          </a:xfrm>
          <a:prstGeom prst="rect">
            <a:avLst/>
          </a:prstGeom>
        </p:spPr>
        <p:txBody>
          <a:bodyPr/>
          <a:lstStyle>
            <a:lvl1pPr algn="ct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endParaRPr lang="en-GB" dirty="0"/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CB614A4D-6DAA-9545-A925-B49512252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5125"/>
          </a:xfrm>
          <a:prstGeom prst="rect">
            <a:avLst/>
          </a:prstGeom>
        </p:spPr>
        <p:txBody>
          <a:bodyPr/>
          <a:lstStyle>
            <a:lvl1pPr>
              <a:defRPr sz="1200" b="0" i="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 dirty="0"/>
              <a:t> –</a:t>
            </a:r>
            <a:endParaRPr lang="en-GB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3077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_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833B2F-5368-4B4C-AEC1-5DC5789EA1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9" y="2457450"/>
            <a:ext cx="5395912" cy="3719513"/>
          </a:xfrm>
          <a:prstGeom prst="rect">
            <a:avLst/>
          </a:prstGeom>
        </p:spPr>
        <p:txBody>
          <a:bodyPr lIns="0"/>
          <a:lstStyle>
            <a:lvl1pPr marL="228600" indent="-228600">
              <a:buSzPct val="80000"/>
              <a:buFontTx/>
              <a:buBlip>
                <a:blip r:embed="rId2"/>
              </a:buBlip>
              <a:defRPr sz="2400" baseline="0"/>
            </a:lvl1pPr>
            <a:lvl2pPr marL="685800" indent="-228600">
              <a:buSzPct val="80000"/>
              <a:buFontTx/>
              <a:buBlip>
                <a:blip r:embed="rId2"/>
              </a:buBlip>
              <a:defRPr sz="2200" baseline="0"/>
            </a:lvl2pPr>
            <a:lvl3pPr marL="1143000" indent="-228600">
              <a:buSzPct val="80000"/>
              <a:buFontTx/>
              <a:buBlip>
                <a:blip r:embed="rId2"/>
              </a:buBlip>
              <a:defRPr/>
            </a:lvl3pPr>
            <a:lvl4pPr marL="1600200" indent="-228600">
              <a:buSzPct val="80000"/>
              <a:buFontTx/>
              <a:buBlip>
                <a:blip r:embed="rId2"/>
              </a:buBlip>
              <a:defRPr/>
            </a:lvl4pPr>
            <a:lvl5pPr marL="2057400" indent="-228600">
              <a:buSzPct val="8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A60DA63-301A-824F-A403-E8370F3BEF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57450"/>
            <a:ext cx="5181600" cy="3719513"/>
          </a:xfrm>
          <a:prstGeom prst="rect">
            <a:avLst/>
          </a:prstGeom>
        </p:spPr>
        <p:txBody>
          <a:bodyPr/>
          <a:lstStyle>
            <a:lvl1pPr marL="228600" indent="-228600">
              <a:buSzPct val="80000"/>
              <a:buFontTx/>
              <a:buBlip>
                <a:blip r:embed="rId2"/>
              </a:buBlip>
              <a:defRPr/>
            </a:lvl1pPr>
            <a:lvl2pPr marL="685800" indent="-228600">
              <a:buSzPct val="80000"/>
              <a:buFontTx/>
              <a:buBlip>
                <a:blip r:embed="rId2"/>
              </a:buBlip>
              <a:defRPr/>
            </a:lvl2pPr>
            <a:lvl3pPr marL="1143000" indent="-228600">
              <a:buSzPct val="80000"/>
              <a:buFontTx/>
              <a:buBlip>
                <a:blip r:embed="rId2"/>
              </a:buBlip>
              <a:defRPr/>
            </a:lvl3pPr>
            <a:lvl4pPr marL="1600200" indent="-228600">
              <a:buSzPct val="80000"/>
              <a:buFontTx/>
              <a:buBlip>
                <a:blip r:embed="rId2"/>
              </a:buBlip>
              <a:defRPr/>
            </a:lvl4pPr>
            <a:lvl5pPr marL="2057400" indent="-228600">
              <a:buSzPct val="8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44D89F3D-2F4C-8B40-B648-4288A68AB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536699"/>
            <a:ext cx="10729912" cy="776195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defRPr sz="2600" baseline="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37BA49C6-FD6E-614D-B1E9-A7D6AB7BE1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3B67E98D-6613-8744-B913-6DD0DD36D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95800" y="6487200"/>
            <a:ext cx="3200400" cy="365125"/>
          </a:xfrm>
          <a:prstGeom prst="rect">
            <a:avLst/>
          </a:prstGeom>
        </p:spPr>
        <p:txBody>
          <a:bodyPr/>
          <a:lstStyle>
            <a:lvl1pPr algn="ct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endParaRPr lang="en-GB"/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1554F378-4918-B547-AECB-A4A2874B8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5125"/>
          </a:xfrm>
          <a:prstGeom prst="rect">
            <a:avLst/>
          </a:prstGeom>
        </p:spPr>
        <p:txBody>
          <a:bodyPr/>
          <a:lstStyle>
            <a:lvl1pPr>
              <a:defRPr sz="1200" b="0" i="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 dirty="0"/>
              <a:t> –</a:t>
            </a:r>
            <a:endParaRPr lang="en-GB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564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48">
          <p15:clr>
            <a:srgbClr val="FBAE40"/>
          </p15:clr>
        </p15:guide>
        <p15:guide id="2" pos="393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569CBA5-11F9-5844-BE0F-7222D26190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3888" y="2454907"/>
            <a:ext cx="10729912" cy="3722056"/>
          </a:xfrm>
          <a:prstGeom prst="rect">
            <a:avLst/>
          </a:prstGeom>
        </p:spPr>
        <p:txBody>
          <a:bodyPr vert="eaVert" lIns="0"/>
          <a:lstStyle/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AEC4ACE0-2495-4D45-AE8E-141789A44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536699"/>
            <a:ext cx="10729912" cy="776195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defRPr sz="2600" baseline="0"/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1B53EC9A-CADF-7749-8D6F-C91977C6FB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488870"/>
            <a:ext cx="2632392" cy="365125"/>
          </a:xfrm>
          <a:prstGeom prst="rect">
            <a:avLst/>
          </a:prstGeom>
        </p:spPr>
        <p:txBody>
          <a:bodyPr lIns="0"/>
          <a:lstStyle>
            <a:lvl1pPr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D0FD002D-71C0-3C4A-9B9C-1A75A7F74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95800" y="6487200"/>
            <a:ext cx="3200400" cy="365125"/>
          </a:xfrm>
          <a:prstGeom prst="rect">
            <a:avLst/>
          </a:prstGeom>
        </p:spPr>
        <p:txBody>
          <a:bodyPr/>
          <a:lstStyle>
            <a:lvl1pPr algn="r">
              <a:defRPr sz="1200" b="1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algn="ctr"/>
            <a:endParaRPr lang="en-GB" dirty="0"/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DFB17CD7-E2C6-8A43-BB48-EDD563427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5125"/>
          </a:xfrm>
          <a:prstGeom prst="rect">
            <a:avLst/>
          </a:prstGeom>
        </p:spPr>
        <p:txBody>
          <a:bodyPr/>
          <a:lstStyle>
            <a:lvl1pPr>
              <a:defRPr sz="1200" b="0" i="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‹Nr.›</a:t>
            </a:fld>
            <a:r>
              <a:rPr lang="en-GB" dirty="0"/>
              <a:t> –</a:t>
            </a:r>
            <a:endParaRPr lang="en-GB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42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93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folie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026535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folie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543F81F3-9768-1A41-B864-39E4D31C9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637" y="582083"/>
            <a:ext cx="9342368" cy="6913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600" baseline="0">
                <a:latin typeface="Helvetica" pitchFamily="2" charset="0"/>
              </a:defRPr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id="{4DCAA9B2-0FC6-6444-AD0D-58CD0EA226C0}"/>
              </a:ext>
            </a:extLst>
          </p:cNvPr>
          <p:cNvCxnSpPr>
            <a:cxnSpLocks/>
          </p:cNvCxnSpPr>
          <p:nvPr userDrawn="1"/>
        </p:nvCxnSpPr>
        <p:spPr>
          <a:xfrm>
            <a:off x="0" y="1216033"/>
            <a:ext cx="121920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>
            <a:extLst>
              <a:ext uri="{FF2B5EF4-FFF2-40B4-BE49-F238E27FC236}">
                <a16:creationId xmlns:a16="http://schemas.microsoft.com/office/drawing/2014/main" id="{5A13BD67-7AAF-664C-8F34-2F55B170E6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623" y="201335"/>
            <a:ext cx="1587589" cy="749695"/>
          </a:xfrm>
          <a:prstGeom prst="rect">
            <a:avLst/>
          </a:prstGeom>
        </p:spPr>
      </p:pic>
      <p:sp>
        <p:nvSpPr>
          <p:cNvPr id="18" name="Freihandform 17">
            <a:extLst>
              <a:ext uri="{FF2B5EF4-FFF2-40B4-BE49-F238E27FC236}">
                <a16:creationId xmlns:a16="http://schemas.microsoft.com/office/drawing/2014/main" id="{2747D4D9-1F43-2143-897B-28851AB5397F}"/>
              </a:ext>
            </a:extLst>
          </p:cNvPr>
          <p:cNvSpPr/>
          <p:nvPr userDrawn="1"/>
        </p:nvSpPr>
        <p:spPr>
          <a:xfrm rot="10800000">
            <a:off x="-1" y="1226051"/>
            <a:ext cx="12192000" cy="5307399"/>
          </a:xfrm>
          <a:custGeom>
            <a:avLst/>
            <a:gdLst>
              <a:gd name="connsiteX0" fmla="*/ 12192000 w 12192000"/>
              <a:gd name="connsiteY0" fmla="*/ 5664392 h 5664392"/>
              <a:gd name="connsiteX1" fmla="*/ 0 w 12192000"/>
              <a:gd name="connsiteY1" fmla="*/ 5664392 h 5664392"/>
              <a:gd name="connsiteX2" fmla="*/ 0 w 12192000"/>
              <a:gd name="connsiteY2" fmla="*/ 0 h 5664392"/>
              <a:gd name="connsiteX3" fmla="*/ 12192000 w 12192000"/>
              <a:gd name="connsiteY3" fmla="*/ 0 h 5664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664392">
                <a:moveTo>
                  <a:pt x="12192000" y="5664392"/>
                </a:moveTo>
                <a:lnTo>
                  <a:pt x="0" y="5664392"/>
                </a:lnTo>
                <a:lnTo>
                  <a:pt x="0" y="0"/>
                </a:lnTo>
                <a:lnTo>
                  <a:pt x="12192000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35000"/>
                </a:schemeClr>
              </a:gs>
              <a:gs pos="98000">
                <a:srgbClr val="A3B2CC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u="sng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6957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based-eu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3577F280-77D8-FB48-916F-745EE26502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369EC08-363B-3F48-BCCD-01113C170B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3199" y="246311"/>
            <a:ext cx="1344185" cy="71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8312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based-eu 02"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1077F96A-A8D5-5E4B-883A-706F635BBADC}"/>
              </a:ext>
            </a:extLst>
          </p:cNvPr>
          <p:cNvSpPr/>
          <p:nvPr userDrawn="1"/>
        </p:nvSpPr>
        <p:spPr>
          <a:xfrm>
            <a:off x="6173" y="0"/>
            <a:ext cx="12192000" cy="11969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b="0" i="0" noProof="0">
              <a:latin typeface="Helvetica" pitchFamily="2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D8A540D-7993-1242-9EBA-7D03456709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9323" y="398374"/>
            <a:ext cx="1666436" cy="890680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2277B7AC-3DBE-0645-BFDE-95C89865B3E4}"/>
              </a:ext>
            </a:extLst>
          </p:cNvPr>
          <p:cNvSpPr/>
          <p:nvPr userDrawn="1"/>
        </p:nvSpPr>
        <p:spPr>
          <a:xfrm>
            <a:off x="-12347" y="5914139"/>
            <a:ext cx="12198173" cy="94386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b="0" i="0" noProof="0">
              <a:latin typeface="Helvetica" pitchFamily="2" charset="0"/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82B9159C-0F67-FF44-8A34-6B6613366A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4598" y="490454"/>
            <a:ext cx="7996644" cy="706521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933" b="0" i="0" baseline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defRPr>
            </a:lvl1pPr>
          </a:lstStyle>
          <a:p>
            <a:r>
              <a:rPr lang="en-GB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04637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5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3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E25F463B-F720-C74E-81E3-0101E68C910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121285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4FB7B01-D49B-9F4D-8625-862E556A0641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242155" y="-1"/>
            <a:ext cx="2949845" cy="201764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92F93AB-1C17-9A4D-90AB-6D69363C65EA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287" y="201335"/>
            <a:ext cx="1590261" cy="749695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9C2AD3B8-339E-6C4A-B347-2EA0304645F1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729186" y="6107570"/>
            <a:ext cx="1467757" cy="755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333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80" r:id="rId3"/>
    <p:sldLayoutId id="2147483690" r:id="rId4"/>
    <p:sldLayoutId id="2147483682" r:id="rId5"/>
    <p:sldLayoutId id="2147483683" r:id="rId6"/>
    <p:sldLayoutId id="2147483684" r:id="rId7"/>
    <p:sldLayoutId id="2147483685" r:id="rId8"/>
    <p:sldLayoutId id="2147483679" r:id="rId9"/>
    <p:sldLayoutId id="2147483693" r:id="rId10"/>
    <p:sldLayoutId id="214748368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54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94FB7B01-D49B-9F4D-8625-862E556A06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37692" y="0"/>
            <a:ext cx="1440857" cy="148729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DA79376-0822-C44A-9935-1876FD888AC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24242" y="6102626"/>
            <a:ext cx="1467757" cy="755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87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54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F833347-DAF7-BF43-BEC0-7306951BF8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 baseline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1ED050-04B6-DF48-8DE9-17A5B8360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 baseline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CE2870D-7CEC-2C48-9946-C06936A88B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 baseline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4936E119-3424-3C40-82C8-EB980DBC25D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52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4" r:id="rId2"/>
    <p:sldLayoutId id="2147483691" r:id="rId3"/>
    <p:sldLayoutId id="2147483692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E25F463B-F720-C74E-81E3-0101E68C910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121285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4FB7B01-D49B-9F4D-8625-862E556A0641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9242155" y="-1"/>
            <a:ext cx="2949845" cy="201764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DA79376-0822-C44A-9935-1876FD888AC6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724242" y="6102626"/>
            <a:ext cx="1467757" cy="75537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92F93AB-1C17-9A4D-90AB-6D69363C65E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287" y="201335"/>
            <a:ext cx="1590261" cy="74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463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54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F833347-DAF7-BF43-BEC0-7306951BF8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 baseline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1ED050-04B6-DF48-8DE9-17A5B8360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 baseline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CE2870D-7CEC-2C48-9946-C06936A88B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 baseline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4936E119-3424-3C40-82C8-EB980DBC25D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21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E25F463B-F720-C74E-81E3-0101E68C910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0"/>
            <a:ext cx="12192000" cy="121285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4FB7B01-D49B-9F4D-8625-862E556A0641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9242155" y="-1"/>
            <a:ext cx="2949845" cy="201764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92F93AB-1C17-9A4D-90AB-6D69363C65E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287" y="201335"/>
            <a:ext cx="1590261" cy="749695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9C2AD3B8-339E-6C4A-B347-2EA0304645F1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0729186" y="6107570"/>
            <a:ext cx="1467757" cy="755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286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54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F833347-DAF7-BF43-BEC0-7306951BF8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 baseline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1ED050-04B6-DF48-8DE9-17A5B8360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 baseline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CE2870D-7CEC-2C48-9946-C06936A88B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 baseline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4936E119-3424-3C40-82C8-EB980DBC25D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3935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png"/><Relationship Id="rId18" Type="http://schemas.openxmlformats.org/officeDocument/2006/relationships/image" Target="../media/image38.emf"/><Relationship Id="rId26" Type="http://schemas.openxmlformats.org/officeDocument/2006/relationships/image" Target="../media/image46.png"/><Relationship Id="rId21" Type="http://schemas.openxmlformats.org/officeDocument/2006/relationships/image" Target="../media/image41.emf"/><Relationship Id="rId34" Type="http://schemas.openxmlformats.org/officeDocument/2006/relationships/image" Target="../media/image54.emf"/><Relationship Id="rId7" Type="http://schemas.openxmlformats.org/officeDocument/2006/relationships/image" Target="../media/image27.jpe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5" Type="http://schemas.openxmlformats.org/officeDocument/2006/relationships/image" Target="../media/image45.png"/><Relationship Id="rId33" Type="http://schemas.openxmlformats.org/officeDocument/2006/relationships/image" Target="../media/image5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29" Type="http://schemas.openxmlformats.org/officeDocument/2006/relationships/image" Target="../media/image49.jpe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24" Type="http://schemas.openxmlformats.org/officeDocument/2006/relationships/image" Target="../media/image44.png"/><Relationship Id="rId32" Type="http://schemas.openxmlformats.org/officeDocument/2006/relationships/image" Target="../media/image52.png"/><Relationship Id="rId37" Type="http://schemas.openxmlformats.org/officeDocument/2006/relationships/image" Target="../media/image57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23" Type="http://schemas.openxmlformats.org/officeDocument/2006/relationships/image" Target="../media/image43.png"/><Relationship Id="rId28" Type="http://schemas.openxmlformats.org/officeDocument/2006/relationships/image" Target="../media/image48.png"/><Relationship Id="rId36" Type="http://schemas.openxmlformats.org/officeDocument/2006/relationships/image" Target="../media/image56.png"/><Relationship Id="rId10" Type="http://schemas.openxmlformats.org/officeDocument/2006/relationships/image" Target="../media/image30.tiff"/><Relationship Id="rId19" Type="http://schemas.openxmlformats.org/officeDocument/2006/relationships/image" Target="../media/image39.png"/><Relationship Id="rId31" Type="http://schemas.openxmlformats.org/officeDocument/2006/relationships/image" Target="../media/image51.jpeg"/><Relationship Id="rId4" Type="http://schemas.openxmlformats.org/officeDocument/2006/relationships/image" Target="../media/image24.emf"/><Relationship Id="rId9" Type="http://schemas.openxmlformats.org/officeDocument/2006/relationships/image" Target="../media/image29.jpeg"/><Relationship Id="rId14" Type="http://schemas.openxmlformats.org/officeDocument/2006/relationships/image" Target="../media/image34.jpeg"/><Relationship Id="rId22" Type="http://schemas.openxmlformats.org/officeDocument/2006/relationships/image" Target="../media/image42.png"/><Relationship Id="rId27" Type="http://schemas.openxmlformats.org/officeDocument/2006/relationships/image" Target="../media/image47.emf"/><Relationship Id="rId30" Type="http://schemas.openxmlformats.org/officeDocument/2006/relationships/image" Target="../media/image50.jpeg"/><Relationship Id="rId35" Type="http://schemas.openxmlformats.org/officeDocument/2006/relationships/image" Target="../media/image55.png"/><Relationship Id="rId8" Type="http://schemas.openxmlformats.org/officeDocument/2006/relationships/image" Target="../media/image28.jpeg"/><Relationship Id="rId3" Type="http://schemas.openxmlformats.org/officeDocument/2006/relationships/image" Target="../media/image23.emf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8.emf"/><Relationship Id="rId18" Type="http://schemas.openxmlformats.org/officeDocument/2006/relationships/image" Target="../media/image72.jpeg"/><Relationship Id="rId26" Type="http://schemas.openxmlformats.org/officeDocument/2006/relationships/image" Target="../media/image80.png"/><Relationship Id="rId3" Type="http://schemas.openxmlformats.org/officeDocument/2006/relationships/image" Target="../media/image58.jpeg"/><Relationship Id="rId21" Type="http://schemas.openxmlformats.org/officeDocument/2006/relationships/image" Target="../media/image75.png"/><Relationship Id="rId34" Type="http://schemas.openxmlformats.org/officeDocument/2006/relationships/image" Target="../media/image87.png"/><Relationship Id="rId7" Type="http://schemas.openxmlformats.org/officeDocument/2006/relationships/image" Target="../media/image62.png"/><Relationship Id="rId12" Type="http://schemas.openxmlformats.org/officeDocument/2006/relationships/image" Target="../media/image67.emf"/><Relationship Id="rId17" Type="http://schemas.openxmlformats.org/officeDocument/2006/relationships/image" Target="../media/image71.png"/><Relationship Id="rId25" Type="http://schemas.openxmlformats.org/officeDocument/2006/relationships/image" Target="../media/image79.png"/><Relationship Id="rId33" Type="http://schemas.openxmlformats.org/officeDocument/2006/relationships/image" Target="../media/image8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0.tiff"/><Relationship Id="rId20" Type="http://schemas.openxmlformats.org/officeDocument/2006/relationships/image" Target="../media/image74.svg"/><Relationship Id="rId29" Type="http://schemas.openxmlformats.org/officeDocument/2006/relationships/image" Target="../media/image83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61.gif"/><Relationship Id="rId11" Type="http://schemas.openxmlformats.org/officeDocument/2006/relationships/image" Target="../media/image66.png"/><Relationship Id="rId24" Type="http://schemas.openxmlformats.org/officeDocument/2006/relationships/image" Target="../media/image78.jpeg"/><Relationship Id="rId32" Type="http://schemas.openxmlformats.org/officeDocument/2006/relationships/image" Target="../media/image85.jpeg"/><Relationship Id="rId5" Type="http://schemas.openxmlformats.org/officeDocument/2006/relationships/image" Target="../media/image60.png"/><Relationship Id="rId15" Type="http://schemas.openxmlformats.org/officeDocument/2006/relationships/image" Target="../media/image70.png"/><Relationship Id="rId23" Type="http://schemas.openxmlformats.org/officeDocument/2006/relationships/image" Target="../media/image77.png"/><Relationship Id="rId28" Type="http://schemas.openxmlformats.org/officeDocument/2006/relationships/image" Target="../media/image82.png"/><Relationship Id="rId10" Type="http://schemas.openxmlformats.org/officeDocument/2006/relationships/image" Target="../media/image65.png"/><Relationship Id="rId19" Type="http://schemas.openxmlformats.org/officeDocument/2006/relationships/image" Target="../media/image73.png"/><Relationship Id="rId31" Type="http://schemas.openxmlformats.org/officeDocument/2006/relationships/image" Target="../media/image54.emf"/><Relationship Id="rId4" Type="http://schemas.openxmlformats.org/officeDocument/2006/relationships/image" Target="../media/image59.png"/><Relationship Id="rId9" Type="http://schemas.openxmlformats.org/officeDocument/2006/relationships/image" Target="../media/image64.svg"/><Relationship Id="rId14" Type="http://schemas.openxmlformats.org/officeDocument/2006/relationships/image" Target="../media/image69.jpeg"/><Relationship Id="rId22" Type="http://schemas.openxmlformats.org/officeDocument/2006/relationships/image" Target="../media/image76.jpeg"/><Relationship Id="rId27" Type="http://schemas.openxmlformats.org/officeDocument/2006/relationships/image" Target="../media/image81.png"/><Relationship Id="rId30" Type="http://schemas.openxmlformats.org/officeDocument/2006/relationships/image" Target="../media/image84.jpeg"/><Relationship Id="rId8" Type="http://schemas.openxmlformats.org/officeDocument/2006/relationships/image" Target="../media/image6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emf"/><Relationship Id="rId7" Type="http://schemas.openxmlformats.org/officeDocument/2006/relationships/image" Target="../media/image93.emf"/><Relationship Id="rId12" Type="http://schemas.openxmlformats.org/officeDocument/2006/relationships/image" Target="../media/image98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2.emf"/><Relationship Id="rId11" Type="http://schemas.openxmlformats.org/officeDocument/2006/relationships/image" Target="../media/image97.jpeg"/><Relationship Id="rId5" Type="http://schemas.openxmlformats.org/officeDocument/2006/relationships/image" Target="../media/image91.png"/><Relationship Id="rId10" Type="http://schemas.openxmlformats.org/officeDocument/2006/relationships/image" Target="../media/image96.jpeg"/><Relationship Id="rId4" Type="http://schemas.openxmlformats.org/officeDocument/2006/relationships/image" Target="../media/image90.png"/><Relationship Id="rId9" Type="http://schemas.openxmlformats.org/officeDocument/2006/relationships/image" Target="../media/image9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tif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tif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22.png"/><Relationship Id="rId5" Type="http://schemas.openxmlformats.org/officeDocument/2006/relationships/image" Target="../media/image121.emf"/><Relationship Id="rId4" Type="http://schemas.openxmlformats.org/officeDocument/2006/relationships/image" Target="../media/image1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>
            <a:extLst>
              <a:ext uri="{FF2B5EF4-FFF2-40B4-BE49-F238E27FC236}">
                <a16:creationId xmlns:a16="http://schemas.microsoft.com/office/drawing/2014/main" id="{D58B5511-FEB6-6C4E-9D8E-5A6FA6BA3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9697" y="1224643"/>
            <a:ext cx="6038660" cy="2338172"/>
          </a:xfrm>
        </p:spPr>
        <p:txBody>
          <a:bodyPr>
            <a:normAutofit fontScale="90000"/>
          </a:bodyPr>
          <a:lstStyle/>
          <a:p>
            <a:r>
              <a:rPr lang="en-GB" dirty="0"/>
              <a:t>Renewable Carbon</a:t>
            </a:r>
            <a:br>
              <a:rPr lang="en-GB" dirty="0"/>
            </a:br>
            <a:r>
              <a:rPr lang="en-GB" dirty="0"/>
              <a:t>Concept and Initiative</a:t>
            </a:r>
            <a:br>
              <a:rPr lang="en-GB" dirty="0"/>
            </a:br>
            <a:r>
              <a:rPr lang="en-GB" dirty="0"/>
              <a:t>&amp;</a:t>
            </a:r>
            <a:br>
              <a:rPr lang="en-GB" dirty="0"/>
            </a:br>
            <a:r>
              <a:rPr lang="en-GB" dirty="0"/>
              <a:t>CCU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1CF9F851-AE52-154D-A50F-5C3CBA40D7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03029" y="3838476"/>
            <a:ext cx="7556936" cy="537527"/>
          </a:xfrm>
        </p:spPr>
        <p:txBody>
          <a:bodyPr/>
          <a:lstStyle/>
          <a:p>
            <a:r>
              <a:rPr lang="en-GB" dirty="0"/>
              <a:t>Michael Carus (CEO)</a:t>
            </a:r>
          </a:p>
          <a:p>
            <a:r>
              <a:rPr lang="en-GB" dirty="0"/>
              <a:t>nova-Institute</a:t>
            </a:r>
          </a:p>
        </p:txBody>
      </p:sp>
    </p:spTree>
    <p:extLst>
      <p:ext uri="{BB962C8B-B14F-4D97-AF65-F5344CB8AC3E}">
        <p14:creationId xmlns:p14="http://schemas.microsoft.com/office/powerpoint/2010/main" val="1582606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19156DF-D4FA-D146-A82D-5A2049105F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76800" y="2791139"/>
            <a:ext cx="6995431" cy="2841761"/>
          </a:xfrm>
        </p:spPr>
        <p:txBody>
          <a:bodyPr/>
          <a:lstStyle/>
          <a:p>
            <a:pPr marL="1206500" lvl="0" indent="-1206500" defTabSz="457200">
              <a:spcBef>
                <a:spcPts val="600"/>
              </a:spcBef>
              <a:defRPr/>
            </a:pPr>
            <a:r>
              <a:rPr lang="en-GB" sz="1600" dirty="0">
                <a:latin typeface="Arial" panose="020B0604020202020204"/>
              </a:rPr>
              <a:t>	</a:t>
            </a:r>
            <a:r>
              <a:rPr lang="en-GB" dirty="0"/>
              <a:t>nova-Institute was founded </a:t>
            </a:r>
          </a:p>
          <a:p>
            <a:pPr marL="1079500" lvl="0" indent="-1079500" defTabSz="457200">
              <a:spcBef>
                <a:spcPts val="600"/>
              </a:spcBef>
              <a:defRPr/>
            </a:pPr>
            <a:r>
              <a:rPr lang="en-GB" dirty="0"/>
              <a:t>	in 1994 and has a multidisciplinary </a:t>
            </a:r>
          </a:p>
          <a:p>
            <a:pPr marL="892175" lvl="0" indent="-635000" defTabSz="457200">
              <a:spcBef>
                <a:spcPts val="600"/>
              </a:spcBef>
              <a:defRPr/>
            </a:pPr>
            <a:r>
              <a:rPr lang="en-GB" dirty="0"/>
              <a:t>	and international team of more </a:t>
            </a:r>
          </a:p>
          <a:p>
            <a:pPr marL="757238" lvl="0" indent="-531813" defTabSz="457200">
              <a:spcBef>
                <a:spcPts val="600"/>
              </a:spcBef>
              <a:defRPr/>
            </a:pPr>
            <a:r>
              <a:rPr lang="en-GB" dirty="0"/>
              <a:t>	than 40 scientists</a:t>
            </a:r>
          </a:p>
          <a:p>
            <a:pPr marL="412750" lvl="0" indent="-412750" defTabSz="457200">
              <a:spcBef>
                <a:spcPts val="600"/>
              </a:spcBef>
              <a:defRPr/>
            </a:pPr>
            <a:endParaRPr lang="en-GB" dirty="0"/>
          </a:p>
          <a:p>
            <a:pPr marL="577850" lvl="0" indent="-133350" defTabSz="457200">
              <a:spcBef>
                <a:spcPts val="0"/>
              </a:spcBef>
              <a:defRPr/>
            </a:pPr>
            <a:r>
              <a:rPr lang="en-GB" dirty="0"/>
              <a:t>Get to know our experts at: </a:t>
            </a:r>
          </a:p>
          <a:p>
            <a:pPr marL="412750" lvl="0" indent="-101600" defTabSz="457200">
              <a:spcBef>
                <a:spcPts val="600"/>
              </a:spcBef>
              <a:defRPr/>
            </a:pPr>
            <a:r>
              <a:rPr lang="en-GB" dirty="0"/>
              <a:t>nova-institute.eu/nova-team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AC6903C-74B3-9E41-8BA2-873FB96294D3}"/>
              </a:ext>
            </a:extLst>
          </p:cNvPr>
          <p:cNvSpPr txBox="1"/>
          <p:nvPr/>
        </p:nvSpPr>
        <p:spPr>
          <a:xfrm>
            <a:off x="515333" y="2717399"/>
            <a:ext cx="4175730" cy="3602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Your partner in strategy, technology </a:t>
            </a:r>
          </a:p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and sustainability</a:t>
            </a:r>
          </a:p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SCIENCE-BASED CONSULTANCY </a:t>
            </a:r>
          </a:p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ON </a:t>
            </a:r>
            <a:r>
              <a:rPr kumimoji="0" lang="en-GB" sz="1800" b="1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RENEWABLE CARBON</a:t>
            </a:r>
            <a:r>
              <a:rPr kumimoji="0" lang="en-GB" sz="1800" b="1" i="0" u="none" strike="noStrike" kern="1200" cap="none" spc="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FOR CHEMICALS AND </a:t>
            </a:r>
          </a:p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MATERIALS</a:t>
            </a:r>
          </a:p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We support your </a:t>
            </a:r>
          </a:p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smart transition to </a:t>
            </a:r>
          </a:p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renewable carbon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9DC3F19-C568-3447-928D-A3FD34E4789D}"/>
              </a:ext>
            </a:extLst>
          </p:cNvPr>
          <p:cNvSpPr txBox="1"/>
          <p:nvPr/>
        </p:nvSpPr>
        <p:spPr>
          <a:xfrm>
            <a:off x="5702300" y="76200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602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arallelogramm 28">
            <a:extLst>
              <a:ext uri="{FF2B5EF4-FFF2-40B4-BE49-F238E27FC236}">
                <a16:creationId xmlns:a16="http://schemas.microsoft.com/office/drawing/2014/main" id="{8BE2CC70-E102-5045-BD97-9A96361CB4A7}"/>
              </a:ext>
            </a:extLst>
          </p:cNvPr>
          <p:cNvSpPr/>
          <p:nvPr/>
        </p:nvSpPr>
        <p:spPr>
          <a:xfrm flipH="1">
            <a:off x="5617535" y="-5601"/>
            <a:ext cx="6577828" cy="6858000"/>
          </a:xfrm>
          <a:prstGeom prst="parallelogram">
            <a:avLst>
              <a:gd name="adj" fmla="val 48787"/>
            </a:avLst>
          </a:prstGeom>
          <a:gradFill>
            <a:gsLst>
              <a:gs pos="0">
                <a:schemeClr val="bg1">
                  <a:alpha val="49000"/>
                </a:schemeClr>
              </a:gs>
              <a:gs pos="99000">
                <a:schemeClr val="tx2">
                  <a:alpha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Helvetica" pitchFamily="2" charset="0"/>
            </a:endParaRPr>
          </a:p>
        </p:txBody>
      </p:sp>
      <p:sp>
        <p:nvSpPr>
          <p:cNvPr id="38" name="Parallelogramm 37">
            <a:extLst>
              <a:ext uri="{FF2B5EF4-FFF2-40B4-BE49-F238E27FC236}">
                <a16:creationId xmlns:a16="http://schemas.microsoft.com/office/drawing/2014/main" id="{4AF0C0BA-980C-5C46-8AA9-BED2CBE827DA}"/>
              </a:ext>
            </a:extLst>
          </p:cNvPr>
          <p:cNvSpPr/>
          <p:nvPr/>
        </p:nvSpPr>
        <p:spPr>
          <a:xfrm rot="10800000">
            <a:off x="-506764" y="3150"/>
            <a:ext cx="5516933" cy="6877277"/>
          </a:xfrm>
          <a:prstGeom prst="parallelogram">
            <a:avLst>
              <a:gd name="adj" fmla="val 48787"/>
            </a:avLst>
          </a:prstGeom>
          <a:gradFill>
            <a:gsLst>
              <a:gs pos="0">
                <a:schemeClr val="bg1">
                  <a:alpha val="35000"/>
                </a:schemeClr>
              </a:gs>
              <a:gs pos="98000">
                <a:srgbClr val="A3B2CC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>
              <a:latin typeface="Helvetica" pitchFamily="2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D14A011-95C0-A848-BF49-7F186B38A6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0627" y="668511"/>
            <a:ext cx="5912851" cy="591285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99B591F-6DA9-2F4D-B3AF-8BE86ADA1DD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3660" y="503238"/>
            <a:ext cx="8563389" cy="604837"/>
          </a:xfrm>
          <a:prstGeom prst="rect">
            <a:avLst/>
          </a:prstGeom>
        </p:spPr>
        <p:txBody>
          <a:bodyPr lIns="0"/>
          <a:lstStyle/>
          <a:p>
            <a:r>
              <a:rPr lang="en-GB" sz="3200" dirty="0">
                <a:solidFill>
                  <a:schemeClr val="tx2"/>
                </a:solidFill>
                <a:latin typeface="Helvetica" pitchFamily="2" charset="0"/>
              </a:rPr>
              <a:t>nova-Institut GmbH – SME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83C15DC-6EC6-F040-846F-439BD333E9BC}"/>
              </a:ext>
            </a:extLst>
          </p:cNvPr>
          <p:cNvSpPr txBox="1"/>
          <p:nvPr/>
        </p:nvSpPr>
        <p:spPr>
          <a:xfrm>
            <a:off x="7927573" y="1780949"/>
            <a:ext cx="4344571" cy="203132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34938" indent="-134938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Comprehensive Communication </a:t>
            </a:r>
            <a:br>
              <a:rPr lang="en-GB" sz="1400" dirty="0">
                <a:solidFill>
                  <a:schemeClr val="tx2"/>
                </a:solidFill>
                <a:latin typeface="Helvetica" pitchFamily="2" charset="0"/>
              </a:rPr>
            </a:b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&amp; Dissemination in Research Projects</a:t>
            </a:r>
          </a:p>
          <a:p>
            <a:pPr marL="134938" indent="-134938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Communication &amp; Marketing Support</a:t>
            </a:r>
          </a:p>
          <a:p>
            <a:pPr marL="134938" indent="-134938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Network of 60,000 Contacts to Companies, </a:t>
            </a:r>
            <a:br>
              <a:rPr lang="en-GB" sz="1400" dirty="0">
                <a:solidFill>
                  <a:schemeClr val="tx2"/>
                </a:solidFill>
                <a:latin typeface="Helvetica" pitchFamily="2" charset="0"/>
              </a:rPr>
            </a:b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Associations &amp; Institutes</a:t>
            </a:r>
          </a:p>
          <a:p>
            <a:pPr marL="134938" indent="-134938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Targeted Newsletters for 17 Specialty Areas </a:t>
            </a:r>
            <a:br>
              <a:rPr lang="en-GB" sz="1400" dirty="0">
                <a:solidFill>
                  <a:schemeClr val="tx2"/>
                </a:solidFill>
                <a:latin typeface="Helvetica" pitchFamily="2" charset="0"/>
              </a:rPr>
            </a:b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of the Industry</a:t>
            </a:r>
          </a:p>
          <a:p>
            <a:pPr marL="134938" indent="-134938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Conferences, Workshops &amp; nova Sessions </a:t>
            </a:r>
          </a:p>
          <a:p>
            <a:pPr marL="134938" indent="-134938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In-depth B2C Research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EDFED7B-B795-594B-B0EE-3DD8DF604B29}"/>
              </a:ext>
            </a:extLst>
          </p:cNvPr>
          <p:cNvSpPr txBox="1"/>
          <p:nvPr/>
        </p:nvSpPr>
        <p:spPr>
          <a:xfrm>
            <a:off x="7935152" y="1439987"/>
            <a:ext cx="3361765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1600" b="1" dirty="0">
                <a:solidFill>
                  <a:schemeClr val="tx2"/>
                </a:solidFill>
                <a:latin typeface="Helvetica" pitchFamily="2" charset="0"/>
              </a:rPr>
              <a:t>Communication</a:t>
            </a:r>
            <a:endParaRPr lang="en-GB" sz="1400" b="1" dirty="0">
              <a:solidFill>
                <a:schemeClr val="tx2"/>
              </a:solidFill>
              <a:latin typeface="Helvetica" pitchFamily="2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8CD4F2CC-C0D7-5941-8E65-8F586E3D4C39}"/>
              </a:ext>
            </a:extLst>
          </p:cNvPr>
          <p:cNvSpPr txBox="1"/>
          <p:nvPr/>
        </p:nvSpPr>
        <p:spPr>
          <a:xfrm>
            <a:off x="7930235" y="4662368"/>
            <a:ext cx="4261766" cy="160043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34938" indent="-134938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Micro- and Macroeconomics</a:t>
            </a:r>
          </a:p>
          <a:p>
            <a:pPr marL="134938" indent="-134938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Techno-Economic Evaluation (TEE) for </a:t>
            </a:r>
            <a:br>
              <a:rPr lang="en-GB" sz="1400" dirty="0">
                <a:solidFill>
                  <a:schemeClr val="tx2"/>
                </a:solidFill>
                <a:latin typeface="Helvetica" pitchFamily="2" charset="0"/>
              </a:rPr>
            </a:b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Low &amp; High TRL</a:t>
            </a:r>
          </a:p>
          <a:p>
            <a:pPr marL="134938" indent="-134938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Target Price Analysis for Feedstock &amp; Products</a:t>
            </a:r>
          </a:p>
          <a:p>
            <a:pPr marL="134938" indent="-134938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Strategic Consulting for Industry, Policy &amp; NGO’s</a:t>
            </a:r>
          </a:p>
          <a:p>
            <a:pPr marL="134938" indent="-134938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Political Framework, Measures &amp; Instruments</a:t>
            </a:r>
          </a:p>
          <a:p>
            <a:pPr marL="134938" indent="-134938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Standards, Certification &amp; Labelling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3989889F-02CE-6F45-B588-04C138BDB5D3}"/>
              </a:ext>
            </a:extLst>
          </p:cNvPr>
          <p:cNvSpPr txBox="1">
            <a:spLocks/>
          </p:cNvSpPr>
          <p:nvPr/>
        </p:nvSpPr>
        <p:spPr>
          <a:xfrm>
            <a:off x="613661" y="978812"/>
            <a:ext cx="9542276" cy="603897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baseline="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lvl="0" defTabSz="685800">
              <a:spcBef>
                <a:spcPts val="750"/>
              </a:spcBef>
            </a:pPr>
            <a:r>
              <a:rPr lang="en-GB" altLang="de-DE" sz="1650" b="0" dirty="0">
                <a:solidFill>
                  <a:schemeClr val="tx2"/>
                </a:solidFill>
                <a:ea typeface="+mn-ea"/>
                <a:cs typeface="Arial" panose="020B0604020202020204" pitchFamily="34" charset="0"/>
              </a:rPr>
              <a:t>private and independent research institute</a:t>
            </a:r>
            <a:br>
              <a:rPr lang="en-GB" altLang="de-DE" sz="1650" b="0" dirty="0">
                <a:solidFill>
                  <a:schemeClr val="tx2"/>
                </a:solidFill>
                <a:ea typeface="+mn-ea"/>
                <a:cs typeface="Arial" panose="020B0604020202020204" pitchFamily="34" charset="0"/>
              </a:rPr>
            </a:br>
            <a:r>
              <a:rPr lang="en-GB" altLang="de-DE" sz="1650" b="0" dirty="0">
                <a:solidFill>
                  <a:schemeClr val="tx2"/>
                </a:solidFill>
                <a:ea typeface="+mn-ea"/>
                <a:cs typeface="Arial" panose="020B0604020202020204" pitchFamily="34" charset="0"/>
              </a:rPr>
              <a:t>interdisciplinary, international team</a:t>
            </a:r>
            <a:endParaRPr lang="en-GB" sz="1650" b="0" dirty="0">
              <a:solidFill>
                <a:schemeClr val="tx2"/>
              </a:solidFill>
              <a:ea typeface="+mn-ea"/>
              <a:cs typeface="+mn-cs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41255A9-491A-5A44-BB55-7E35F830EFBB}"/>
              </a:ext>
            </a:extLst>
          </p:cNvPr>
          <p:cNvSpPr txBox="1"/>
          <p:nvPr/>
        </p:nvSpPr>
        <p:spPr>
          <a:xfrm>
            <a:off x="7935152" y="4270705"/>
            <a:ext cx="3479775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1600" b="1" dirty="0">
                <a:solidFill>
                  <a:schemeClr val="tx2"/>
                </a:solidFill>
                <a:latin typeface="Helvetica" pitchFamily="2" charset="0"/>
              </a:rPr>
              <a:t>Economy &amp; Policy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9370786-C277-5648-A111-B88610301232}"/>
              </a:ext>
            </a:extLst>
          </p:cNvPr>
          <p:cNvSpPr txBox="1"/>
          <p:nvPr/>
        </p:nvSpPr>
        <p:spPr>
          <a:xfrm>
            <a:off x="613661" y="2554440"/>
            <a:ext cx="3247335" cy="138499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34938" indent="-134938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Market Research</a:t>
            </a:r>
          </a:p>
          <a:p>
            <a:pPr marL="134938" indent="-134938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Innovation &amp; Technology Scouting</a:t>
            </a:r>
          </a:p>
          <a:p>
            <a:pPr marL="134938" indent="-134938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Trend &amp; Competitive Analysis</a:t>
            </a:r>
          </a:p>
          <a:p>
            <a:pPr marL="134938" indent="-134938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Supply &amp; Demand Analysis</a:t>
            </a:r>
          </a:p>
          <a:p>
            <a:pPr marL="134938" indent="-134938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Feasibility &amp; Potential Studies</a:t>
            </a:r>
          </a:p>
          <a:p>
            <a:pPr marL="134938" indent="-134938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Customised Expert Workshops</a:t>
            </a:r>
          </a:p>
        </p:txBody>
      </p: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AD8650E8-614B-4D4F-8127-1670BEAC27A0}"/>
              </a:ext>
            </a:extLst>
          </p:cNvPr>
          <p:cNvGrpSpPr/>
          <p:nvPr/>
        </p:nvGrpSpPr>
        <p:grpSpPr>
          <a:xfrm>
            <a:off x="625418" y="2183694"/>
            <a:ext cx="4001907" cy="338554"/>
            <a:chOff x="1331348" y="2821667"/>
            <a:chExt cx="4001907" cy="338554"/>
          </a:xfrm>
        </p:grpSpPr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956D8940-BC66-1F40-A62D-2D7D4A83EB7D}"/>
                </a:ext>
              </a:extLst>
            </p:cNvPr>
            <p:cNvSpPr txBox="1"/>
            <p:nvPr/>
          </p:nvSpPr>
          <p:spPr>
            <a:xfrm>
              <a:off x="1331348" y="2821667"/>
              <a:ext cx="3295377" cy="338554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GB" sz="1600" b="1" dirty="0">
                  <a:solidFill>
                    <a:schemeClr val="tx2"/>
                  </a:solidFill>
                  <a:latin typeface="Helvetica" pitchFamily="2" charset="0"/>
                </a:rPr>
                <a:t>Technology &amp; Markets</a:t>
              </a:r>
            </a:p>
          </p:txBody>
        </p:sp>
        <p:cxnSp>
          <p:nvCxnSpPr>
            <p:cNvPr id="17" name="Gerade Verbindung 16">
              <a:extLst>
                <a:ext uri="{FF2B5EF4-FFF2-40B4-BE49-F238E27FC236}">
                  <a16:creationId xmlns:a16="http://schemas.microsoft.com/office/drawing/2014/main" id="{D677ABDB-BAF3-9643-B52A-FACB7795980D}"/>
                </a:ext>
              </a:extLst>
            </p:cNvPr>
            <p:cNvCxnSpPr>
              <a:cxnSpLocks/>
            </p:cNvCxnSpPr>
            <p:nvPr/>
          </p:nvCxnSpPr>
          <p:spPr>
            <a:xfrm>
              <a:off x="1368215" y="3143591"/>
              <a:ext cx="3965040" cy="0"/>
            </a:xfrm>
            <a:prstGeom prst="line">
              <a:avLst/>
            </a:prstGeom>
            <a:ln>
              <a:gradFill>
                <a:gsLst>
                  <a:gs pos="0">
                    <a:schemeClr val="tx2"/>
                  </a:gs>
                  <a:gs pos="99000">
                    <a:schemeClr val="bg2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feld 7">
            <a:extLst>
              <a:ext uri="{FF2B5EF4-FFF2-40B4-BE49-F238E27FC236}">
                <a16:creationId xmlns:a16="http://schemas.microsoft.com/office/drawing/2014/main" id="{9AAC9C8E-C4CB-B247-97D9-504BB090F422}"/>
              </a:ext>
            </a:extLst>
          </p:cNvPr>
          <p:cNvSpPr txBox="1"/>
          <p:nvPr/>
        </p:nvSpPr>
        <p:spPr>
          <a:xfrm>
            <a:off x="577293" y="4624172"/>
            <a:ext cx="5982315" cy="160043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38113" indent="-131763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Tailor-made Life Cycle Assessments</a:t>
            </a:r>
          </a:p>
          <a:p>
            <a:pPr marL="138113" indent="-131763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Customised Carbon Footprint Calculation Tools</a:t>
            </a:r>
          </a:p>
          <a:p>
            <a:pPr marL="138113" indent="-131763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Social Impact Assessment &amp; Social Acceptance</a:t>
            </a:r>
          </a:p>
          <a:p>
            <a:pPr marL="138113" indent="-131763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Comprehensive Sustainability Assessments</a:t>
            </a:r>
          </a:p>
          <a:p>
            <a:pPr marL="138113" indent="-131763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Sustainability Integrated Technology </a:t>
            </a:r>
            <a:br>
              <a:rPr lang="en-GB" sz="1400" dirty="0">
                <a:solidFill>
                  <a:schemeClr val="tx2"/>
                </a:solidFill>
                <a:latin typeface="Helvetica" pitchFamily="2" charset="0"/>
              </a:rPr>
            </a:b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Development (SUITED)</a:t>
            </a:r>
          </a:p>
          <a:p>
            <a:pPr marL="138113" indent="-131763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Helvetica" pitchFamily="2" charset="0"/>
              </a:rPr>
              <a:t>Critical Reviews</a:t>
            </a:r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C316A4A3-F65C-B343-9F5A-7F6337D94710}"/>
              </a:ext>
            </a:extLst>
          </p:cNvPr>
          <p:cNvGrpSpPr/>
          <p:nvPr/>
        </p:nvGrpSpPr>
        <p:grpSpPr>
          <a:xfrm>
            <a:off x="625418" y="4287245"/>
            <a:ext cx="3305695" cy="338554"/>
            <a:chOff x="1312249" y="4625730"/>
            <a:chExt cx="3305695" cy="338554"/>
          </a:xfrm>
        </p:grpSpPr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EC7E8D6A-060A-D646-8008-89FC155E1D1D}"/>
                </a:ext>
              </a:extLst>
            </p:cNvPr>
            <p:cNvSpPr txBox="1"/>
            <p:nvPr/>
          </p:nvSpPr>
          <p:spPr>
            <a:xfrm>
              <a:off x="1312249" y="4625730"/>
              <a:ext cx="3297051" cy="338554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GB" sz="1600" b="1" dirty="0">
                  <a:solidFill>
                    <a:schemeClr val="tx2"/>
                  </a:solidFill>
                  <a:latin typeface="Helvetica" pitchFamily="2" charset="0"/>
                </a:rPr>
                <a:t>Sustainability</a:t>
              </a:r>
            </a:p>
          </p:txBody>
        </p:sp>
        <p:cxnSp>
          <p:nvCxnSpPr>
            <p:cNvPr id="22" name="Gerade Verbindung 21">
              <a:extLst>
                <a:ext uri="{FF2B5EF4-FFF2-40B4-BE49-F238E27FC236}">
                  <a16:creationId xmlns:a16="http://schemas.microsoft.com/office/drawing/2014/main" id="{1CF5F2DE-C652-E744-A959-D39D3B9B2F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25565" y="4922310"/>
              <a:ext cx="3292379" cy="1"/>
            </a:xfrm>
            <a:prstGeom prst="line">
              <a:avLst/>
            </a:prstGeom>
            <a:ln>
              <a:gradFill>
                <a:gsLst>
                  <a:gs pos="0">
                    <a:schemeClr val="tx2"/>
                  </a:gs>
                  <a:gs pos="99000">
                    <a:schemeClr val="bg2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Gerade Verbindung 27">
            <a:extLst>
              <a:ext uri="{FF2B5EF4-FFF2-40B4-BE49-F238E27FC236}">
                <a16:creationId xmlns:a16="http://schemas.microsoft.com/office/drawing/2014/main" id="{7740D16E-48FA-A143-BEF1-0C83C58532C9}"/>
              </a:ext>
            </a:extLst>
          </p:cNvPr>
          <p:cNvCxnSpPr>
            <a:cxnSpLocks/>
          </p:cNvCxnSpPr>
          <p:nvPr/>
        </p:nvCxnSpPr>
        <p:spPr>
          <a:xfrm>
            <a:off x="6924675" y="1770390"/>
            <a:ext cx="2691360" cy="4976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99000">
                  <a:schemeClr val="bg2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29">
            <a:extLst>
              <a:ext uri="{FF2B5EF4-FFF2-40B4-BE49-F238E27FC236}">
                <a16:creationId xmlns:a16="http://schemas.microsoft.com/office/drawing/2014/main" id="{6F0FF8E2-CC15-2540-8FD1-4CCCE6C424A5}"/>
              </a:ext>
            </a:extLst>
          </p:cNvPr>
          <p:cNvCxnSpPr>
            <a:cxnSpLocks/>
          </p:cNvCxnSpPr>
          <p:nvPr/>
        </p:nvCxnSpPr>
        <p:spPr>
          <a:xfrm>
            <a:off x="7775787" y="4628228"/>
            <a:ext cx="2142449" cy="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99000">
                  <a:schemeClr val="bg2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fik 24">
            <a:extLst>
              <a:ext uri="{FF2B5EF4-FFF2-40B4-BE49-F238E27FC236}">
                <a16:creationId xmlns:a16="http://schemas.microsoft.com/office/drawing/2014/main" id="{6D6DCE35-94F6-B14B-B508-3DE4357F54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20017353">
            <a:off x="2845692" y="532680"/>
            <a:ext cx="2886441" cy="2886441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CCD51E72-77BC-E24D-9ED7-B6896742204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017353">
            <a:off x="4800915" y="646910"/>
            <a:ext cx="1383480" cy="1383480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0AA56A02-F5B4-E34B-8550-4DC287DDA28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 rot="20017353">
            <a:off x="9490437" y="-785679"/>
            <a:ext cx="3612959" cy="361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391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EB5CD-C5B2-0E43-A019-2533974CA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200" dirty="0">
                <a:cs typeface="Arial" panose="020B0604020202020204" pitchFamily="34" charset="0"/>
              </a:rPr>
              <a:t>Selected Customers from all Industrial Sectors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86A4E429-1DE0-D141-8066-920C36E83748}"/>
              </a:ext>
            </a:extLst>
          </p:cNvPr>
          <p:cNvGrpSpPr/>
          <p:nvPr/>
        </p:nvGrpSpPr>
        <p:grpSpPr>
          <a:xfrm>
            <a:off x="550180" y="1990262"/>
            <a:ext cx="9610721" cy="4199128"/>
            <a:chOff x="709782" y="1416691"/>
            <a:chExt cx="11375593" cy="4913930"/>
          </a:xfrm>
        </p:grpSpPr>
        <p:pic>
          <p:nvPicPr>
            <p:cNvPr id="38" name="Grafik 37">
              <a:extLst>
                <a:ext uri="{FF2B5EF4-FFF2-40B4-BE49-F238E27FC236}">
                  <a16:creationId xmlns:a16="http://schemas.microsoft.com/office/drawing/2014/main" id="{7E312F55-A37A-034A-8C90-1DE6B869B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88603" y="3237107"/>
              <a:ext cx="880917" cy="628637"/>
            </a:xfrm>
            <a:prstGeom prst="rect">
              <a:avLst/>
            </a:prstGeom>
          </p:spPr>
        </p:pic>
        <p:pic>
          <p:nvPicPr>
            <p:cNvPr id="39" name="Grafik 38">
              <a:extLst>
                <a:ext uri="{FF2B5EF4-FFF2-40B4-BE49-F238E27FC236}">
                  <a16:creationId xmlns:a16="http://schemas.microsoft.com/office/drawing/2014/main" id="{F10DD2D1-EFE6-3841-A2EB-1D08C16E2C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52212" y="4294856"/>
              <a:ext cx="1553699" cy="321916"/>
            </a:xfrm>
            <a:prstGeom prst="rect">
              <a:avLst/>
            </a:prstGeom>
          </p:spPr>
        </p:pic>
        <p:pic>
          <p:nvPicPr>
            <p:cNvPr id="40" name="Grafik 39">
              <a:extLst>
                <a:ext uri="{FF2B5EF4-FFF2-40B4-BE49-F238E27FC236}">
                  <a16:creationId xmlns:a16="http://schemas.microsoft.com/office/drawing/2014/main" id="{D19F827F-667E-FC4F-B4EE-06FDA09742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6186" t="13489" r="26281" b="12848"/>
            <a:stretch/>
          </p:blipFill>
          <p:spPr>
            <a:xfrm>
              <a:off x="3213070" y="5590912"/>
              <a:ext cx="831984" cy="739709"/>
            </a:xfrm>
            <a:prstGeom prst="rect">
              <a:avLst/>
            </a:prstGeom>
          </p:spPr>
        </p:pic>
        <p:pic>
          <p:nvPicPr>
            <p:cNvPr id="41" name="Grafik 40">
              <a:extLst>
                <a:ext uri="{FF2B5EF4-FFF2-40B4-BE49-F238E27FC236}">
                  <a16:creationId xmlns:a16="http://schemas.microsoft.com/office/drawing/2014/main" id="{98949BFB-1B53-BF44-851D-2832F79AB696}"/>
                </a:ext>
              </a:extLst>
            </p:cNvPr>
            <p:cNvPicPr>
              <a:picLocks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91848" y="1479264"/>
              <a:ext cx="633600" cy="624000"/>
            </a:xfrm>
            <a:prstGeom prst="rect">
              <a:avLst/>
            </a:prstGeom>
          </p:spPr>
        </p:pic>
        <p:pic>
          <p:nvPicPr>
            <p:cNvPr id="42" name="Grafik 41">
              <a:extLst>
                <a:ext uri="{FF2B5EF4-FFF2-40B4-BE49-F238E27FC236}">
                  <a16:creationId xmlns:a16="http://schemas.microsoft.com/office/drawing/2014/main" id="{00F3C9BF-1237-EE4E-901C-6EB2E488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46671" y="3298640"/>
              <a:ext cx="1123957" cy="361717"/>
            </a:xfrm>
            <a:prstGeom prst="rect">
              <a:avLst/>
            </a:prstGeom>
          </p:spPr>
        </p:pic>
        <p:pic>
          <p:nvPicPr>
            <p:cNvPr id="43" name="Grafik 42">
              <a:extLst>
                <a:ext uri="{FF2B5EF4-FFF2-40B4-BE49-F238E27FC236}">
                  <a16:creationId xmlns:a16="http://schemas.microsoft.com/office/drawing/2014/main" id="{D4EAFD94-AB56-F242-9246-590A8A8E28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" b="-9657"/>
            <a:stretch/>
          </p:blipFill>
          <p:spPr>
            <a:xfrm>
              <a:off x="7291944" y="4074213"/>
              <a:ext cx="633411" cy="693107"/>
            </a:xfrm>
            <a:prstGeom prst="rect">
              <a:avLst/>
            </a:prstGeom>
          </p:spPr>
        </p:pic>
        <p:pic>
          <p:nvPicPr>
            <p:cNvPr id="75" name="Grafik 74">
              <a:extLst>
                <a:ext uri="{FF2B5EF4-FFF2-40B4-BE49-F238E27FC236}">
                  <a16:creationId xmlns:a16="http://schemas.microsoft.com/office/drawing/2014/main" id="{5D747F00-8874-1242-901C-87A9C30E6F1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00156" y="5679089"/>
              <a:ext cx="616988" cy="575999"/>
            </a:xfrm>
            <a:prstGeom prst="rect">
              <a:avLst/>
            </a:prstGeom>
          </p:spPr>
        </p:pic>
        <p:pic>
          <p:nvPicPr>
            <p:cNvPr id="76" name="Grafik 75">
              <a:extLst>
                <a:ext uri="{FF2B5EF4-FFF2-40B4-BE49-F238E27FC236}">
                  <a16:creationId xmlns:a16="http://schemas.microsoft.com/office/drawing/2014/main" id="{E71DAE0D-1CC9-A445-BAFF-3F3617E2D1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74681" y="2469974"/>
              <a:ext cx="897245" cy="443540"/>
            </a:xfrm>
            <a:prstGeom prst="rect">
              <a:avLst/>
            </a:prstGeom>
          </p:spPr>
        </p:pic>
        <p:pic>
          <p:nvPicPr>
            <p:cNvPr id="78" name="Grafik 77">
              <a:extLst>
                <a:ext uri="{FF2B5EF4-FFF2-40B4-BE49-F238E27FC236}">
                  <a16:creationId xmlns:a16="http://schemas.microsoft.com/office/drawing/2014/main" id="{97BF6057-DD80-2E4A-9823-F30672314A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64344" y="5025747"/>
              <a:ext cx="1122553" cy="279165"/>
            </a:xfrm>
            <a:prstGeom prst="rect">
              <a:avLst/>
            </a:prstGeom>
          </p:spPr>
        </p:pic>
        <p:pic>
          <p:nvPicPr>
            <p:cNvPr id="82" name="Grafik 81">
              <a:extLst>
                <a:ext uri="{FF2B5EF4-FFF2-40B4-BE49-F238E27FC236}">
                  <a16:creationId xmlns:a16="http://schemas.microsoft.com/office/drawing/2014/main" id="{17E71E77-FA32-8A4D-A92E-1D27F932D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0160" y="3385916"/>
              <a:ext cx="1247385" cy="331016"/>
            </a:xfrm>
            <a:prstGeom prst="rect">
              <a:avLst/>
            </a:prstGeom>
          </p:spPr>
        </p:pic>
        <p:pic>
          <p:nvPicPr>
            <p:cNvPr id="83" name="Grafik 82">
              <a:extLst>
                <a:ext uri="{FF2B5EF4-FFF2-40B4-BE49-F238E27FC236}">
                  <a16:creationId xmlns:a16="http://schemas.microsoft.com/office/drawing/2014/main" id="{E1AD0524-01FA-A640-9B06-E27B1657D9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03536" y="2489606"/>
              <a:ext cx="1251051" cy="373716"/>
            </a:xfrm>
            <a:prstGeom prst="rect">
              <a:avLst/>
            </a:prstGeom>
          </p:spPr>
        </p:pic>
        <p:pic>
          <p:nvPicPr>
            <p:cNvPr id="84" name="Grafik 83">
              <a:extLst>
                <a:ext uri="{FF2B5EF4-FFF2-40B4-BE49-F238E27FC236}">
                  <a16:creationId xmlns:a16="http://schemas.microsoft.com/office/drawing/2014/main" id="{732FD9ED-3C7E-3A41-82AD-98C1CE366C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54721" y="1488715"/>
              <a:ext cx="736639" cy="635067"/>
            </a:xfrm>
            <a:prstGeom prst="rect">
              <a:avLst/>
            </a:prstGeom>
          </p:spPr>
        </p:pic>
        <p:pic>
          <p:nvPicPr>
            <p:cNvPr id="85" name="Grafik 84">
              <a:extLst>
                <a:ext uri="{FF2B5EF4-FFF2-40B4-BE49-F238E27FC236}">
                  <a16:creationId xmlns:a16="http://schemas.microsoft.com/office/drawing/2014/main" id="{08DD4914-4E86-2645-A373-8348C6596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25057" y="2532523"/>
              <a:ext cx="1195974" cy="224540"/>
            </a:xfrm>
            <a:prstGeom prst="rect">
              <a:avLst/>
            </a:prstGeom>
          </p:spPr>
        </p:pic>
        <p:pic>
          <p:nvPicPr>
            <p:cNvPr id="86" name="Grafik 85">
              <a:extLst>
                <a:ext uri="{FF2B5EF4-FFF2-40B4-BE49-F238E27FC236}">
                  <a16:creationId xmlns:a16="http://schemas.microsoft.com/office/drawing/2014/main" id="{BE7273DF-0A36-DC46-9EFF-3E3B92B0FE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10492" y="4111581"/>
              <a:ext cx="625105" cy="632201"/>
            </a:xfrm>
            <a:prstGeom prst="rect">
              <a:avLst/>
            </a:prstGeom>
          </p:spPr>
        </p:pic>
        <p:pic>
          <p:nvPicPr>
            <p:cNvPr id="87" name="Grafik 86">
              <a:extLst>
                <a:ext uri="{FF2B5EF4-FFF2-40B4-BE49-F238E27FC236}">
                  <a16:creationId xmlns:a16="http://schemas.microsoft.com/office/drawing/2014/main" id="{D150D22B-C2C8-C242-9E96-C67B65E59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99543" y="5156781"/>
              <a:ext cx="1047004" cy="373748"/>
            </a:xfrm>
            <a:prstGeom prst="rect">
              <a:avLst/>
            </a:prstGeom>
          </p:spPr>
        </p:pic>
        <p:pic>
          <p:nvPicPr>
            <p:cNvPr id="88" name="Grafik 87">
              <a:extLst>
                <a:ext uri="{FF2B5EF4-FFF2-40B4-BE49-F238E27FC236}">
                  <a16:creationId xmlns:a16="http://schemas.microsoft.com/office/drawing/2014/main" id="{1A139C39-4DE4-9B46-A6B2-301206D85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40960" y="1416691"/>
              <a:ext cx="1275645" cy="635067"/>
            </a:xfrm>
            <a:prstGeom prst="rect">
              <a:avLst/>
            </a:prstGeom>
          </p:spPr>
        </p:pic>
        <p:pic>
          <p:nvPicPr>
            <p:cNvPr id="89" name="Grafik 88">
              <a:extLst>
                <a:ext uri="{FF2B5EF4-FFF2-40B4-BE49-F238E27FC236}">
                  <a16:creationId xmlns:a16="http://schemas.microsoft.com/office/drawing/2014/main" id="{BE3BC42B-5C4B-0D47-820C-7A3BA8FF8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45261" y="3223581"/>
              <a:ext cx="914858" cy="657067"/>
            </a:xfrm>
            <a:prstGeom prst="rect">
              <a:avLst/>
            </a:prstGeom>
          </p:spPr>
        </p:pic>
        <p:pic>
          <p:nvPicPr>
            <p:cNvPr id="90" name="Grafik 89">
              <a:extLst>
                <a:ext uri="{FF2B5EF4-FFF2-40B4-BE49-F238E27FC236}">
                  <a16:creationId xmlns:a16="http://schemas.microsoft.com/office/drawing/2014/main" id="{885D16A5-32B0-1146-9F64-7E5D98399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11668" y="2389660"/>
              <a:ext cx="956184" cy="551495"/>
            </a:xfrm>
            <a:prstGeom prst="rect">
              <a:avLst/>
            </a:prstGeom>
          </p:spPr>
        </p:pic>
        <p:pic>
          <p:nvPicPr>
            <p:cNvPr id="91" name="Grafik 90">
              <a:extLst>
                <a:ext uri="{FF2B5EF4-FFF2-40B4-BE49-F238E27FC236}">
                  <a16:creationId xmlns:a16="http://schemas.microsoft.com/office/drawing/2014/main" id="{C411C5D9-D8F2-2443-A45A-3C3341FDD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0886301" y="4225029"/>
              <a:ext cx="806916" cy="602008"/>
            </a:xfrm>
            <a:prstGeom prst="rect">
              <a:avLst/>
            </a:prstGeom>
          </p:spPr>
        </p:pic>
        <p:pic>
          <p:nvPicPr>
            <p:cNvPr id="92" name="Grafik 91">
              <a:extLst>
                <a:ext uri="{FF2B5EF4-FFF2-40B4-BE49-F238E27FC236}">
                  <a16:creationId xmlns:a16="http://schemas.microsoft.com/office/drawing/2014/main" id="{2930D429-C1C4-F14D-BB8D-56E8750CB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50439" y="5171421"/>
              <a:ext cx="1434936" cy="395386"/>
            </a:xfrm>
            <a:prstGeom prst="rect">
              <a:avLst/>
            </a:prstGeom>
          </p:spPr>
        </p:pic>
        <p:pic>
          <p:nvPicPr>
            <p:cNvPr id="93" name="Grafik 92">
              <a:extLst>
                <a:ext uri="{FF2B5EF4-FFF2-40B4-BE49-F238E27FC236}">
                  <a16:creationId xmlns:a16="http://schemas.microsoft.com/office/drawing/2014/main" id="{8DC82517-1327-A645-BCBE-B5FBD1BA2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31004" y="3208553"/>
              <a:ext cx="1584076" cy="703739"/>
            </a:xfrm>
            <a:prstGeom prst="rect">
              <a:avLst/>
            </a:prstGeom>
          </p:spPr>
        </p:pic>
        <p:pic>
          <p:nvPicPr>
            <p:cNvPr id="94" name="Grafik 93">
              <a:extLst>
                <a:ext uri="{FF2B5EF4-FFF2-40B4-BE49-F238E27FC236}">
                  <a16:creationId xmlns:a16="http://schemas.microsoft.com/office/drawing/2014/main" id="{B54E4549-FA1F-D342-9AE7-0D7B5C018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27360" y="1642214"/>
              <a:ext cx="1191887" cy="471259"/>
            </a:xfrm>
            <a:prstGeom prst="rect">
              <a:avLst/>
            </a:prstGeom>
          </p:spPr>
        </p:pic>
        <p:pic>
          <p:nvPicPr>
            <p:cNvPr id="95" name="Grafik 94">
              <a:extLst>
                <a:ext uri="{FF2B5EF4-FFF2-40B4-BE49-F238E27FC236}">
                  <a16:creationId xmlns:a16="http://schemas.microsoft.com/office/drawing/2014/main" id="{A84054A5-CFE3-3D42-9458-6956BBE56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8123" y="4901800"/>
              <a:ext cx="1401877" cy="394864"/>
            </a:xfrm>
            <a:prstGeom prst="rect">
              <a:avLst/>
            </a:prstGeom>
          </p:spPr>
        </p:pic>
        <p:pic>
          <p:nvPicPr>
            <p:cNvPr id="96" name="Grafik 95">
              <a:extLst>
                <a:ext uri="{FF2B5EF4-FFF2-40B4-BE49-F238E27FC236}">
                  <a16:creationId xmlns:a16="http://schemas.microsoft.com/office/drawing/2014/main" id="{80AF9FB2-26EB-9E4D-A6A2-4E97A6FD59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06168" y="2353642"/>
              <a:ext cx="655365" cy="582301"/>
            </a:xfrm>
            <a:prstGeom prst="rect">
              <a:avLst/>
            </a:prstGeom>
          </p:spPr>
        </p:pic>
        <p:pic>
          <p:nvPicPr>
            <p:cNvPr id="97" name="Grafik 96">
              <a:extLst>
                <a:ext uri="{FF2B5EF4-FFF2-40B4-BE49-F238E27FC236}">
                  <a16:creationId xmlns:a16="http://schemas.microsoft.com/office/drawing/2014/main" id="{F627605E-C5E8-DA42-8A8A-2E13C0F97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7864" y="4076982"/>
              <a:ext cx="711973" cy="632599"/>
            </a:xfrm>
            <a:prstGeom prst="rect">
              <a:avLst/>
            </a:prstGeom>
          </p:spPr>
        </p:pic>
        <p:pic>
          <p:nvPicPr>
            <p:cNvPr id="98" name="Grafik 97">
              <a:extLst>
                <a:ext uri="{FF2B5EF4-FFF2-40B4-BE49-F238E27FC236}">
                  <a16:creationId xmlns:a16="http://schemas.microsoft.com/office/drawing/2014/main" id="{C7A9834E-6DE4-BA44-A911-493152DDC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1851" y="4997319"/>
              <a:ext cx="1324000" cy="250848"/>
            </a:xfrm>
            <a:prstGeom prst="rect">
              <a:avLst/>
            </a:prstGeom>
          </p:spPr>
        </p:pic>
        <p:pic>
          <p:nvPicPr>
            <p:cNvPr id="99" name="Grafik 98">
              <a:extLst>
                <a:ext uri="{FF2B5EF4-FFF2-40B4-BE49-F238E27FC236}">
                  <a16:creationId xmlns:a16="http://schemas.microsoft.com/office/drawing/2014/main" id="{21282D65-FE25-4046-9FD4-4E3C1AA4F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79397" y="4902922"/>
              <a:ext cx="458507" cy="535913"/>
            </a:xfrm>
            <a:prstGeom prst="rect">
              <a:avLst/>
            </a:prstGeom>
          </p:spPr>
        </p:pic>
        <p:pic>
          <p:nvPicPr>
            <p:cNvPr id="100" name="Grafik 99">
              <a:extLst>
                <a:ext uri="{FF2B5EF4-FFF2-40B4-BE49-F238E27FC236}">
                  <a16:creationId xmlns:a16="http://schemas.microsoft.com/office/drawing/2014/main" id="{6D65176D-08D9-4049-8FD0-4193C2F19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42920" y="2386215"/>
              <a:ext cx="1331456" cy="558383"/>
            </a:xfrm>
            <a:prstGeom prst="rect">
              <a:avLst/>
            </a:prstGeom>
          </p:spPr>
        </p:pic>
        <p:pic>
          <p:nvPicPr>
            <p:cNvPr id="101" name="Grafik 100">
              <a:extLst>
                <a:ext uri="{FF2B5EF4-FFF2-40B4-BE49-F238E27FC236}">
                  <a16:creationId xmlns:a16="http://schemas.microsoft.com/office/drawing/2014/main" id="{3D56EA0D-32F0-2E4C-8B9D-384BACCAA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72875" y="5756273"/>
              <a:ext cx="1505935" cy="390263"/>
            </a:xfrm>
            <a:prstGeom prst="rect">
              <a:avLst/>
            </a:prstGeom>
          </p:spPr>
        </p:pic>
        <p:pic>
          <p:nvPicPr>
            <p:cNvPr id="102" name="Grafik 101">
              <a:extLst>
                <a:ext uri="{FF2B5EF4-FFF2-40B4-BE49-F238E27FC236}">
                  <a16:creationId xmlns:a16="http://schemas.microsoft.com/office/drawing/2014/main" id="{767F4E17-A2E2-DF43-A677-0695CFFE1B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16527" y="5782216"/>
              <a:ext cx="813032" cy="373748"/>
            </a:xfrm>
            <a:prstGeom prst="rect">
              <a:avLst/>
            </a:prstGeom>
          </p:spPr>
        </p:pic>
        <p:pic>
          <p:nvPicPr>
            <p:cNvPr id="103" name="Grafik 102">
              <a:extLst>
                <a:ext uri="{FF2B5EF4-FFF2-40B4-BE49-F238E27FC236}">
                  <a16:creationId xmlns:a16="http://schemas.microsoft.com/office/drawing/2014/main" id="{58915031-43A9-AA45-9D87-952BA54B9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587289" y="5774177"/>
              <a:ext cx="1406687" cy="354641"/>
            </a:xfrm>
            <a:prstGeom prst="rect">
              <a:avLst/>
            </a:prstGeom>
          </p:spPr>
        </p:pic>
        <p:pic>
          <p:nvPicPr>
            <p:cNvPr id="45" name="Grafik 44">
              <a:extLst>
                <a:ext uri="{FF2B5EF4-FFF2-40B4-BE49-F238E27FC236}">
                  <a16:creationId xmlns:a16="http://schemas.microsoft.com/office/drawing/2014/main" id="{A88E3770-C90A-0D49-B531-1A4A565D5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71433" y="3184108"/>
              <a:ext cx="703739" cy="703739"/>
            </a:xfrm>
            <a:prstGeom prst="rect">
              <a:avLst/>
            </a:prstGeom>
          </p:spPr>
        </p:pic>
        <p:pic>
          <p:nvPicPr>
            <p:cNvPr id="46" name="Grafik 45">
              <a:extLst>
                <a:ext uri="{FF2B5EF4-FFF2-40B4-BE49-F238E27FC236}">
                  <a16:creationId xmlns:a16="http://schemas.microsoft.com/office/drawing/2014/main" id="{420DF2AD-8BDD-D447-A7CD-848BAABF5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63996" y="5536612"/>
              <a:ext cx="739709" cy="739709"/>
            </a:xfrm>
            <a:prstGeom prst="rect">
              <a:avLst/>
            </a:prstGeom>
          </p:spPr>
        </p:pic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AACCFFC8-1849-4F4C-B43A-4B3F48AD8FF7}"/>
                </a:ext>
              </a:extLst>
            </p:cNvPr>
            <p:cNvSpPr txBox="1"/>
            <p:nvPr/>
          </p:nvSpPr>
          <p:spPr>
            <a:xfrm>
              <a:off x="709782" y="1613015"/>
              <a:ext cx="2185816" cy="43220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GB" b="1" kern="0" spc="-100" dirty="0">
                  <a:solidFill>
                    <a:srgbClr val="0161A9"/>
                  </a:solidFill>
                  <a:latin typeface="Helvetica" pitchFamily="2" charset="0"/>
                </a:rPr>
                <a:t>IKEA</a:t>
              </a:r>
              <a:r>
                <a:rPr lang="en-GB" dirty="0">
                  <a:solidFill>
                    <a:srgbClr val="0161A9"/>
                  </a:solidFill>
                  <a:latin typeface="Helvetica" pitchFamily="2" charset="0"/>
                </a:rPr>
                <a:t> </a:t>
              </a:r>
              <a:r>
                <a:rPr lang="en-GB" spc="-67" dirty="0">
                  <a:solidFill>
                    <a:srgbClr val="0161A9"/>
                  </a:solidFill>
                  <a:latin typeface="Helvetica" pitchFamily="2" charset="0"/>
                </a:rPr>
                <a:t>of Sweden</a:t>
              </a:r>
            </a:p>
          </p:txBody>
        </p:sp>
        <p:pic>
          <p:nvPicPr>
            <p:cNvPr id="47" name="Grafik 46">
              <a:extLst>
                <a:ext uri="{FF2B5EF4-FFF2-40B4-BE49-F238E27FC236}">
                  <a16:creationId xmlns:a16="http://schemas.microsoft.com/office/drawing/2014/main" id="{F606FD0E-A455-F54E-AE6C-1E3531880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10079" y="1510132"/>
              <a:ext cx="637969" cy="637969"/>
            </a:xfrm>
            <a:prstGeom prst="rect">
              <a:avLst/>
            </a:prstGeom>
          </p:spPr>
        </p:pic>
        <p:pic>
          <p:nvPicPr>
            <p:cNvPr id="48" name="Grafik 47">
              <a:extLst>
                <a:ext uri="{FF2B5EF4-FFF2-40B4-BE49-F238E27FC236}">
                  <a16:creationId xmlns:a16="http://schemas.microsoft.com/office/drawing/2014/main" id="{FB3A866D-2C24-E849-9215-A5B3174E72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159710" y="4225706"/>
              <a:ext cx="1127187" cy="5416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0936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el 1">
            <a:extLst>
              <a:ext uri="{FF2B5EF4-FFF2-40B4-BE49-F238E27FC236}">
                <a16:creationId xmlns:a16="http://schemas.microsoft.com/office/drawing/2014/main" id="{C7606F04-FF56-0947-AEA4-E91372E40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200" dirty="0">
                <a:cs typeface="Arial" panose="020B0604020202020204" pitchFamily="34" charset="0"/>
              </a:rPr>
              <a:t>Selected Customers from Chemical Industry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983CA7C9-1F7C-0844-B530-F59DD0588B71}"/>
              </a:ext>
            </a:extLst>
          </p:cNvPr>
          <p:cNvGrpSpPr/>
          <p:nvPr/>
        </p:nvGrpSpPr>
        <p:grpSpPr>
          <a:xfrm>
            <a:off x="622347" y="1962932"/>
            <a:ext cx="9459327" cy="4312985"/>
            <a:chOff x="716944" y="1539671"/>
            <a:chExt cx="11000574" cy="5015718"/>
          </a:xfrm>
        </p:grpSpPr>
        <p:pic>
          <p:nvPicPr>
            <p:cNvPr id="126" name="Grafik 125">
              <a:extLst>
                <a:ext uri="{FF2B5EF4-FFF2-40B4-BE49-F238E27FC236}">
                  <a16:creationId xmlns:a16="http://schemas.microsoft.com/office/drawing/2014/main" id="{8440D6D9-6DFD-7647-9AA8-58436FC91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56251" y="4549884"/>
              <a:ext cx="1369038" cy="399303"/>
            </a:xfrm>
            <a:prstGeom prst="rect">
              <a:avLst/>
            </a:prstGeom>
          </p:spPr>
        </p:pic>
        <p:pic>
          <p:nvPicPr>
            <p:cNvPr id="125" name="Grafik 124">
              <a:extLst>
                <a:ext uri="{FF2B5EF4-FFF2-40B4-BE49-F238E27FC236}">
                  <a16:creationId xmlns:a16="http://schemas.microsoft.com/office/drawing/2014/main" id="{581BD28D-F702-E440-847D-7AC733F563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953003" y="3466108"/>
              <a:ext cx="1273590" cy="579547"/>
            </a:xfrm>
            <a:prstGeom prst="rect">
              <a:avLst/>
            </a:prstGeom>
          </p:spPr>
        </p:pic>
        <p:pic>
          <p:nvPicPr>
            <p:cNvPr id="129" name="Grafik 128">
              <a:extLst>
                <a:ext uri="{FF2B5EF4-FFF2-40B4-BE49-F238E27FC236}">
                  <a16:creationId xmlns:a16="http://schemas.microsoft.com/office/drawing/2014/main" id="{07C51DD7-90D1-164B-997D-51B1E7F074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536011" y="1586352"/>
              <a:ext cx="1181507" cy="399819"/>
            </a:xfrm>
            <a:prstGeom prst="rect">
              <a:avLst/>
            </a:prstGeom>
          </p:spPr>
        </p:pic>
        <p:pic>
          <p:nvPicPr>
            <p:cNvPr id="131" name="Grafik 130">
              <a:extLst>
                <a:ext uri="{FF2B5EF4-FFF2-40B4-BE49-F238E27FC236}">
                  <a16:creationId xmlns:a16="http://schemas.microsoft.com/office/drawing/2014/main" id="{07E4F2A6-B82E-4748-BA7F-5DEAC29AC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08209" y="5955389"/>
              <a:ext cx="963855" cy="600000"/>
            </a:xfrm>
            <a:prstGeom prst="rect">
              <a:avLst/>
            </a:prstGeom>
          </p:spPr>
        </p:pic>
        <p:pic>
          <p:nvPicPr>
            <p:cNvPr id="141" name="Grafik 140">
              <a:extLst>
                <a:ext uri="{FF2B5EF4-FFF2-40B4-BE49-F238E27FC236}">
                  <a16:creationId xmlns:a16="http://schemas.microsoft.com/office/drawing/2014/main" id="{F43E957B-8582-3140-A3DB-B36717699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53003" y="5390499"/>
              <a:ext cx="1261447" cy="327977"/>
            </a:xfrm>
            <a:prstGeom prst="rect">
              <a:avLst/>
            </a:prstGeom>
          </p:spPr>
        </p:pic>
        <p:pic>
          <p:nvPicPr>
            <p:cNvPr id="142" name="Grafik 141">
              <a:extLst>
                <a:ext uri="{FF2B5EF4-FFF2-40B4-BE49-F238E27FC236}">
                  <a16:creationId xmlns:a16="http://schemas.microsoft.com/office/drawing/2014/main" id="{34463DC1-58EB-7449-94A7-5AE96B493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77616" y="5998160"/>
              <a:ext cx="1012217" cy="542259"/>
            </a:xfrm>
            <a:prstGeom prst="rect">
              <a:avLst/>
            </a:prstGeom>
          </p:spPr>
        </p:pic>
        <p:pic>
          <p:nvPicPr>
            <p:cNvPr id="127" name="Grafik 126">
              <a:extLst>
                <a:ext uri="{FF2B5EF4-FFF2-40B4-BE49-F238E27FC236}">
                  <a16:creationId xmlns:a16="http://schemas.microsoft.com/office/drawing/2014/main" id="{BD02197D-60CE-6640-BA4A-B458AD60A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22843" y="3414842"/>
              <a:ext cx="604575" cy="701305"/>
            </a:xfrm>
            <a:prstGeom prst="rect">
              <a:avLst/>
            </a:prstGeom>
          </p:spPr>
        </p:pic>
        <p:pic>
          <p:nvPicPr>
            <p:cNvPr id="128" name="Grafik 127">
              <a:extLst>
                <a:ext uri="{FF2B5EF4-FFF2-40B4-BE49-F238E27FC236}">
                  <a16:creationId xmlns:a16="http://schemas.microsoft.com/office/drawing/2014/main" id="{D17A6035-25EE-7843-9E1C-9B2735E3A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42413" y="4519664"/>
              <a:ext cx="1165353" cy="432000"/>
            </a:xfrm>
            <a:prstGeom prst="rect">
              <a:avLst/>
            </a:prstGeom>
          </p:spPr>
        </p:pic>
        <p:pic>
          <p:nvPicPr>
            <p:cNvPr id="132" name="Grafik 131">
              <a:extLst>
                <a:ext uri="{FF2B5EF4-FFF2-40B4-BE49-F238E27FC236}">
                  <a16:creationId xmlns:a16="http://schemas.microsoft.com/office/drawing/2014/main" id="{57CA42D2-5FDD-EA43-AA9D-070DDB62DB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54189" b="-19809"/>
            <a:stretch/>
          </p:blipFill>
          <p:spPr>
            <a:xfrm>
              <a:off x="10555053" y="2506171"/>
              <a:ext cx="1140159" cy="510748"/>
            </a:xfrm>
            <a:prstGeom prst="rect">
              <a:avLst/>
            </a:prstGeom>
          </p:spPr>
        </p:pic>
        <p:pic>
          <p:nvPicPr>
            <p:cNvPr id="135" name="Grafik 134">
              <a:extLst>
                <a:ext uri="{FF2B5EF4-FFF2-40B4-BE49-F238E27FC236}">
                  <a16:creationId xmlns:a16="http://schemas.microsoft.com/office/drawing/2014/main" id="{37BCC9B1-A418-2842-AFF8-DB17BF444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536008" y="6099244"/>
              <a:ext cx="1154030" cy="312000"/>
            </a:xfrm>
            <a:prstGeom prst="rect">
              <a:avLst/>
            </a:prstGeom>
          </p:spPr>
        </p:pic>
        <p:pic>
          <p:nvPicPr>
            <p:cNvPr id="143" name="Grafik 142">
              <a:extLst>
                <a:ext uri="{FF2B5EF4-FFF2-40B4-BE49-F238E27FC236}">
                  <a16:creationId xmlns:a16="http://schemas.microsoft.com/office/drawing/2014/main" id="{C599CE44-D161-324B-9D22-9F9535AA0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55051" y="5320620"/>
              <a:ext cx="1135427" cy="454171"/>
            </a:xfrm>
            <a:prstGeom prst="rect">
              <a:avLst/>
            </a:prstGeom>
          </p:spPr>
        </p:pic>
        <p:pic>
          <p:nvPicPr>
            <p:cNvPr id="117" name="Grafik 116">
              <a:extLst>
                <a:ext uri="{FF2B5EF4-FFF2-40B4-BE49-F238E27FC236}">
                  <a16:creationId xmlns:a16="http://schemas.microsoft.com/office/drawing/2014/main" id="{5F9F4421-2D57-5944-8517-88F3209B4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23692" y="1539671"/>
              <a:ext cx="1156576" cy="514676"/>
            </a:xfrm>
            <a:prstGeom prst="rect">
              <a:avLst/>
            </a:prstGeom>
          </p:spPr>
        </p:pic>
        <p:pic>
          <p:nvPicPr>
            <p:cNvPr id="121" name="Grafik 120">
              <a:extLst>
                <a:ext uri="{FF2B5EF4-FFF2-40B4-BE49-F238E27FC236}">
                  <a16:creationId xmlns:a16="http://schemas.microsoft.com/office/drawing/2014/main" id="{90372878-7AFB-9444-9C56-DED37ED43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3042" y="4467691"/>
              <a:ext cx="971181" cy="485591"/>
            </a:xfrm>
            <a:prstGeom prst="rect">
              <a:avLst/>
            </a:prstGeom>
          </p:spPr>
        </p:pic>
        <p:pic>
          <p:nvPicPr>
            <p:cNvPr id="134" name="Grafik 133">
              <a:extLst>
                <a:ext uri="{FF2B5EF4-FFF2-40B4-BE49-F238E27FC236}">
                  <a16:creationId xmlns:a16="http://schemas.microsoft.com/office/drawing/2014/main" id="{17C34CF6-0128-B74C-A496-DEBADBF34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0704" y="1548873"/>
              <a:ext cx="835859" cy="653137"/>
            </a:xfrm>
            <a:prstGeom prst="rect">
              <a:avLst/>
            </a:prstGeom>
          </p:spPr>
        </p:pic>
        <p:pic>
          <p:nvPicPr>
            <p:cNvPr id="136" name="Grafik 135">
              <a:extLst>
                <a:ext uri="{FF2B5EF4-FFF2-40B4-BE49-F238E27FC236}">
                  <a16:creationId xmlns:a16="http://schemas.microsoft.com/office/drawing/2014/main" id="{226593D8-C8FD-6149-A702-19AAE4BAF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1103" y="6079910"/>
              <a:ext cx="1135061" cy="267231"/>
            </a:xfrm>
            <a:prstGeom prst="rect">
              <a:avLst/>
            </a:prstGeom>
          </p:spPr>
        </p:pic>
        <p:pic>
          <p:nvPicPr>
            <p:cNvPr id="137" name="Grafik 136">
              <a:extLst>
                <a:ext uri="{FF2B5EF4-FFF2-40B4-BE49-F238E27FC236}">
                  <a16:creationId xmlns:a16="http://schemas.microsoft.com/office/drawing/2014/main" id="{98E89AD9-1498-6E4F-B41E-C13DE4C22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716944" y="5357751"/>
              <a:ext cx="1203379" cy="317691"/>
            </a:xfrm>
            <a:prstGeom prst="rect">
              <a:avLst/>
            </a:prstGeom>
          </p:spPr>
        </p:pic>
        <p:pic>
          <p:nvPicPr>
            <p:cNvPr id="144" name="Grafik 143">
              <a:extLst>
                <a:ext uri="{FF2B5EF4-FFF2-40B4-BE49-F238E27FC236}">
                  <a16:creationId xmlns:a16="http://schemas.microsoft.com/office/drawing/2014/main" id="{EBDB8762-F012-F44E-B043-90272686F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5751" y="2558019"/>
              <a:ext cx="1005765" cy="476733"/>
            </a:xfrm>
            <a:prstGeom prst="rect">
              <a:avLst/>
            </a:prstGeom>
          </p:spPr>
        </p:pic>
        <p:pic>
          <p:nvPicPr>
            <p:cNvPr id="122" name="Grafik 121">
              <a:extLst>
                <a:ext uri="{FF2B5EF4-FFF2-40B4-BE49-F238E27FC236}">
                  <a16:creationId xmlns:a16="http://schemas.microsoft.com/office/drawing/2014/main" id="{31605A9A-FA89-FE4F-9A8B-C9AB8E659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17096" y="4506752"/>
              <a:ext cx="1034287" cy="480000"/>
            </a:xfrm>
            <a:prstGeom prst="rect">
              <a:avLst/>
            </a:prstGeom>
          </p:spPr>
        </p:pic>
        <p:pic>
          <p:nvPicPr>
            <p:cNvPr id="130" name="Grafik 129">
              <a:extLst>
                <a:ext uri="{FF2B5EF4-FFF2-40B4-BE49-F238E27FC236}">
                  <a16:creationId xmlns:a16="http://schemas.microsoft.com/office/drawing/2014/main" id="{39122BDD-33AA-C043-AD19-BA94656A4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24221" y="1689658"/>
              <a:ext cx="1279324" cy="248189"/>
            </a:xfrm>
            <a:prstGeom prst="rect">
              <a:avLst/>
            </a:prstGeom>
          </p:spPr>
        </p:pic>
        <p:pic>
          <p:nvPicPr>
            <p:cNvPr id="133" name="Grafik 132">
              <a:extLst>
                <a:ext uri="{FF2B5EF4-FFF2-40B4-BE49-F238E27FC236}">
                  <a16:creationId xmlns:a16="http://schemas.microsoft.com/office/drawing/2014/main" id="{328693E5-8584-9E40-B790-7BCF5A09D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44499" y="2672933"/>
              <a:ext cx="1247947" cy="230401"/>
            </a:xfrm>
            <a:prstGeom prst="rect">
              <a:avLst/>
            </a:prstGeom>
          </p:spPr>
        </p:pic>
        <p:pic>
          <p:nvPicPr>
            <p:cNvPr id="139" name="Grafik 138">
              <a:extLst>
                <a:ext uri="{FF2B5EF4-FFF2-40B4-BE49-F238E27FC236}">
                  <a16:creationId xmlns:a16="http://schemas.microsoft.com/office/drawing/2014/main" id="{794906F6-B92B-724D-BD37-FE7E33A62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21608" y="2621168"/>
              <a:ext cx="1483717" cy="384000"/>
            </a:xfrm>
            <a:prstGeom prst="rect">
              <a:avLst/>
            </a:prstGeom>
          </p:spPr>
        </p:pic>
        <p:pic>
          <p:nvPicPr>
            <p:cNvPr id="140" name="Grafik 139">
              <a:extLst>
                <a:ext uri="{FF2B5EF4-FFF2-40B4-BE49-F238E27FC236}">
                  <a16:creationId xmlns:a16="http://schemas.microsoft.com/office/drawing/2014/main" id="{275CC696-63E5-814D-8C4E-9F1051594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85331" y="5389308"/>
              <a:ext cx="1409607" cy="345995"/>
            </a:xfrm>
            <a:prstGeom prst="rect">
              <a:avLst/>
            </a:prstGeom>
          </p:spPr>
        </p:pic>
        <p:pic>
          <p:nvPicPr>
            <p:cNvPr id="146" name="Grafik 145">
              <a:extLst>
                <a:ext uri="{FF2B5EF4-FFF2-40B4-BE49-F238E27FC236}">
                  <a16:creationId xmlns:a16="http://schemas.microsoft.com/office/drawing/2014/main" id="{AEAC6A69-4464-C944-9327-CCCBBCA79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17096" y="3496397"/>
              <a:ext cx="1103403" cy="456809"/>
            </a:xfrm>
            <a:prstGeom prst="rect">
              <a:avLst/>
            </a:prstGeom>
          </p:spPr>
        </p:pic>
        <p:pic>
          <p:nvPicPr>
            <p:cNvPr id="120" name="Grafik 119">
              <a:extLst>
                <a:ext uri="{FF2B5EF4-FFF2-40B4-BE49-F238E27FC236}">
                  <a16:creationId xmlns:a16="http://schemas.microsoft.com/office/drawing/2014/main" id="{5604F402-1CC1-464A-A30C-CF2E2C6426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53633" y="2220836"/>
              <a:ext cx="835859" cy="744145"/>
            </a:xfrm>
            <a:prstGeom prst="rect">
              <a:avLst/>
            </a:prstGeom>
          </p:spPr>
        </p:pic>
        <p:pic>
          <p:nvPicPr>
            <p:cNvPr id="123" name="Grafik 122">
              <a:extLst>
                <a:ext uri="{FF2B5EF4-FFF2-40B4-BE49-F238E27FC236}">
                  <a16:creationId xmlns:a16="http://schemas.microsoft.com/office/drawing/2014/main" id="{693B3C45-8752-9D44-A314-B02B07A02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62952" y="5344787"/>
              <a:ext cx="1203379" cy="347128"/>
            </a:xfrm>
            <a:prstGeom prst="rect">
              <a:avLst/>
            </a:prstGeom>
          </p:spPr>
        </p:pic>
        <p:pic>
          <p:nvPicPr>
            <p:cNvPr id="124" name="Grafik 123">
              <a:extLst>
                <a:ext uri="{FF2B5EF4-FFF2-40B4-BE49-F238E27FC236}">
                  <a16:creationId xmlns:a16="http://schemas.microsoft.com/office/drawing/2014/main" id="{E2E6B6E5-F843-A249-BD8D-880E44EA1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42653" y="1629408"/>
              <a:ext cx="1452288" cy="374417"/>
            </a:xfrm>
            <a:prstGeom prst="rect">
              <a:avLst/>
            </a:prstGeom>
          </p:spPr>
        </p:pic>
        <p:pic>
          <p:nvPicPr>
            <p:cNvPr id="138" name="Grafik 137">
              <a:extLst>
                <a:ext uri="{FF2B5EF4-FFF2-40B4-BE49-F238E27FC236}">
                  <a16:creationId xmlns:a16="http://schemas.microsoft.com/office/drawing/2014/main" id="{89B601FA-F15D-9A40-8E50-8A0047392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87656" y="3357184"/>
              <a:ext cx="764777" cy="764777"/>
            </a:xfrm>
            <a:prstGeom prst="rect">
              <a:avLst/>
            </a:prstGeom>
          </p:spPr>
        </p:pic>
        <p:pic>
          <p:nvPicPr>
            <p:cNvPr id="145" name="Grafik 144">
              <a:extLst>
                <a:ext uri="{FF2B5EF4-FFF2-40B4-BE49-F238E27FC236}">
                  <a16:creationId xmlns:a16="http://schemas.microsoft.com/office/drawing/2014/main" id="{35FCC71D-9FFE-124B-8E56-07ED9FF7E8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51039" y="6046953"/>
              <a:ext cx="1561940" cy="432000"/>
            </a:xfrm>
            <a:prstGeom prst="rect">
              <a:avLst/>
            </a:prstGeom>
          </p:spPr>
        </p:pic>
        <p:pic>
          <p:nvPicPr>
            <p:cNvPr id="147" name="Grafik 146">
              <a:extLst>
                <a:ext uri="{FF2B5EF4-FFF2-40B4-BE49-F238E27FC236}">
                  <a16:creationId xmlns:a16="http://schemas.microsoft.com/office/drawing/2014/main" id="{8C7BFCE0-674B-BF4E-A31F-E23BB5C582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01049" y="4436395"/>
              <a:ext cx="1127188" cy="541615"/>
            </a:xfrm>
            <a:prstGeom prst="rect">
              <a:avLst/>
            </a:prstGeom>
          </p:spPr>
        </p:pic>
        <p:pic>
          <p:nvPicPr>
            <p:cNvPr id="41" name="Grafik 40">
              <a:extLst>
                <a:ext uri="{FF2B5EF4-FFF2-40B4-BE49-F238E27FC236}">
                  <a16:creationId xmlns:a16="http://schemas.microsoft.com/office/drawing/2014/main" id="{A5E37E4A-4D11-F142-94DF-CFFA9BB68E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77957" y="3439221"/>
              <a:ext cx="881356" cy="62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6348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fik 25">
            <a:extLst>
              <a:ext uri="{FF2B5EF4-FFF2-40B4-BE49-F238E27FC236}">
                <a16:creationId xmlns:a16="http://schemas.microsoft.com/office/drawing/2014/main" id="{6F89DE1A-5B59-F942-BDFB-CA6BE56118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267" t="-7682" r="-6639" b="-5353"/>
          <a:stretch/>
        </p:blipFill>
        <p:spPr>
          <a:xfrm>
            <a:off x="11047955" y="5928164"/>
            <a:ext cx="654050" cy="65405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/>
            </a:solidFill>
          </a:ln>
        </p:spPr>
      </p:pic>
      <p:pic>
        <p:nvPicPr>
          <p:cNvPr id="36" name="Grafik 35">
            <a:extLst>
              <a:ext uri="{FF2B5EF4-FFF2-40B4-BE49-F238E27FC236}">
                <a16:creationId xmlns:a16="http://schemas.microsoft.com/office/drawing/2014/main" id="{D8C278CE-B3FD-9A42-B7F9-8C4DD621116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8929" y="4129253"/>
            <a:ext cx="1733386" cy="2452961"/>
          </a:xfrm>
          <a:prstGeom prst="rect">
            <a:avLst/>
          </a:prstGeom>
          <a:effectLst>
            <a:outerShdw blurRad="190500" dist="25400" dir="18000000" algn="ctr" rotWithShape="0">
              <a:srgbClr val="000000">
                <a:alpha val="30000"/>
              </a:srgbClr>
            </a:outerShdw>
          </a:effectLst>
        </p:spPr>
      </p:pic>
      <p:pic>
        <p:nvPicPr>
          <p:cNvPr id="38" name="Grafik 37">
            <a:extLst>
              <a:ext uri="{FF2B5EF4-FFF2-40B4-BE49-F238E27FC236}">
                <a16:creationId xmlns:a16="http://schemas.microsoft.com/office/drawing/2014/main" id="{31753709-6B2F-6945-A267-A32EFB1256C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60573" y="4129252"/>
            <a:ext cx="1733385" cy="2452961"/>
          </a:xfrm>
          <a:prstGeom prst="rect">
            <a:avLst/>
          </a:prstGeom>
          <a:effectLst>
            <a:outerShdw blurRad="190500" dist="25400" dir="18000000" algn="ctr" rotWithShape="0">
              <a:srgbClr val="000000">
                <a:alpha val="30000"/>
              </a:srgbClr>
            </a:outerShdw>
          </a:effectLst>
        </p:spPr>
      </p:pic>
      <p:pic>
        <p:nvPicPr>
          <p:cNvPr id="40" name="Grafik 39">
            <a:extLst>
              <a:ext uri="{FF2B5EF4-FFF2-40B4-BE49-F238E27FC236}">
                <a16:creationId xmlns:a16="http://schemas.microsoft.com/office/drawing/2014/main" id="{4E46B9F9-C8D4-784D-A535-7130AC0B829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09531" y="4129252"/>
            <a:ext cx="1733378" cy="2452961"/>
          </a:xfrm>
          <a:prstGeom prst="rect">
            <a:avLst/>
          </a:prstGeom>
          <a:effectLst>
            <a:outerShdw blurRad="190500" dist="25400" dir="18000000" algn="ctr" rotWithShape="0">
              <a:srgbClr val="000000">
                <a:alpha val="30000"/>
              </a:srgbClr>
            </a:outerShdw>
          </a:effectLst>
        </p:spPr>
      </p:pic>
      <p:pic>
        <p:nvPicPr>
          <p:cNvPr id="41" name="Grafik 40">
            <a:extLst>
              <a:ext uri="{FF2B5EF4-FFF2-40B4-BE49-F238E27FC236}">
                <a16:creationId xmlns:a16="http://schemas.microsoft.com/office/drawing/2014/main" id="{2BF9F75C-C633-7D40-A71A-65ECFDB66C9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09817" y="4129260"/>
            <a:ext cx="1733382" cy="2452954"/>
          </a:xfrm>
          <a:prstGeom prst="rect">
            <a:avLst/>
          </a:prstGeom>
          <a:effectLst>
            <a:outerShdw blurRad="190500" dist="25400" dir="18000000" algn="ctr" rotWithShape="0">
              <a:srgbClr val="000000">
                <a:alpha val="30000"/>
              </a:srgbClr>
            </a:outerShdw>
          </a:effectLst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D7ECB86F-88C9-BE4B-BE0C-0FE227B502A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045" y="4129258"/>
            <a:ext cx="1733382" cy="2452955"/>
          </a:xfrm>
          <a:prstGeom prst="rect">
            <a:avLst/>
          </a:prstGeom>
          <a:solidFill>
            <a:schemeClr val="bg1"/>
          </a:solidFill>
          <a:effectLst>
            <a:outerShdw blurRad="190500" dist="25400" dir="18000000" algn="ctr" rotWithShape="0">
              <a:srgbClr val="000000">
                <a:alpha val="30000"/>
              </a:srgbClr>
            </a:outerShdw>
          </a:effectLst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24669AEA-EE9D-5B44-8679-FDFCDB2985F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06430" y="1530581"/>
            <a:ext cx="1735448" cy="2452961"/>
          </a:xfrm>
          <a:prstGeom prst="rect">
            <a:avLst/>
          </a:prstGeom>
          <a:effectLst>
            <a:outerShdw blurRad="190500" dist="25400" dir="18000000" algn="ctr" rotWithShape="0">
              <a:srgbClr val="000000">
                <a:alpha val="30000"/>
              </a:srgbClr>
            </a:outerShdw>
          </a:effec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88AEFCE7-1E6C-4743-8D0B-5B8DF9A9460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08786" y="1530581"/>
            <a:ext cx="1733381" cy="2452954"/>
          </a:xfrm>
          <a:prstGeom prst="rect">
            <a:avLst/>
          </a:prstGeom>
          <a:solidFill>
            <a:schemeClr val="bg1"/>
          </a:solidFill>
          <a:effectLst>
            <a:outerShdw blurRad="190500" dist="25400" dir="18000000" algn="ctr" rotWithShape="0">
              <a:srgbClr val="000000">
                <a:alpha val="30000"/>
              </a:srgbClr>
            </a:outerShdw>
          </a:effectLst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F5ED3FE2-8109-1A4B-BF4A-B9B4E778A5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8929" y="1530581"/>
            <a:ext cx="1733386" cy="2452959"/>
          </a:xfrm>
          <a:prstGeom prst="rect">
            <a:avLst/>
          </a:prstGeom>
          <a:effectLst>
            <a:outerShdw blurRad="190500" dist="25400" dir="18000000" algn="ctr" rotWithShape="0">
              <a:srgbClr val="000000">
                <a:alpha val="30000"/>
              </a:srgbClr>
            </a:outerShdw>
          </a:effectLst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210BD9C9-AADD-8143-846B-AD9732F3480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7608" y="1530581"/>
            <a:ext cx="1733381" cy="2452954"/>
          </a:xfrm>
          <a:prstGeom prst="rect">
            <a:avLst/>
          </a:prstGeom>
          <a:solidFill>
            <a:schemeClr val="bg1"/>
          </a:solidFill>
          <a:effectLst>
            <a:outerShdw blurRad="190500" dist="25400" dir="18000000" algn="ctr" rotWithShape="0">
              <a:srgbClr val="000000">
                <a:alpha val="30000"/>
              </a:srgbClr>
            </a:outerShdw>
          </a:effectLst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CCB5DC2E-B40F-414F-B020-AA12F9FCA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400" dirty="0">
                <a:solidFill>
                  <a:schemeClr val="tx2"/>
                </a:solidFill>
                <a:cs typeface="Arial" panose="020B0604020202020204" pitchFamily="34" charset="0"/>
              </a:rPr>
              <a:t>Bio-based</a:t>
            </a:r>
            <a:r>
              <a:rPr lang="de-DE" sz="2400" dirty="0">
                <a:solidFill>
                  <a:schemeClr val="tx2"/>
                </a:solidFill>
                <a:cs typeface="Arial" panose="020B0604020202020204" pitchFamily="34" charset="0"/>
              </a:rPr>
              <a:t> Polymers &amp; Building Blocks – the best market reports available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923AB98F-0727-164D-A29D-8337FB39BC84}"/>
              </a:ext>
            </a:extLst>
          </p:cNvPr>
          <p:cNvSpPr txBox="1"/>
          <p:nvPr/>
        </p:nvSpPr>
        <p:spPr>
          <a:xfrm rot="19907259">
            <a:off x="8539367" y="5925928"/>
            <a:ext cx="3976654" cy="338554"/>
          </a:xfrm>
          <a:custGeom>
            <a:avLst/>
            <a:gdLst>
              <a:gd name="connsiteX0" fmla="*/ 3754562 w 3754562"/>
              <a:gd name="connsiteY0" fmla="*/ 0 h 338554"/>
              <a:gd name="connsiteX1" fmla="*/ 3572937 w 3754562"/>
              <a:gd name="connsiteY1" fmla="*/ 338554 h 338554"/>
              <a:gd name="connsiteX2" fmla="*/ 631074 w 3754562"/>
              <a:gd name="connsiteY2" fmla="*/ 338554 h 338554"/>
              <a:gd name="connsiteX3" fmla="*/ 0 w 3754562"/>
              <a:gd name="connsiteY3" fmla="*/ 0 h 338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54562" h="338554">
                <a:moveTo>
                  <a:pt x="3754562" y="0"/>
                </a:moveTo>
                <a:lnTo>
                  <a:pt x="3572937" y="338554"/>
                </a:lnTo>
                <a:lnTo>
                  <a:pt x="631074" y="338554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468000" tIns="7200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www.renewable-carbon.eu/publications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96FE3F0D-88A5-CD47-BAA8-BFB9D787BDB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041" y="1530581"/>
            <a:ext cx="1733385" cy="2452958"/>
          </a:xfrm>
          <a:prstGeom prst="rect">
            <a:avLst/>
          </a:prstGeom>
          <a:effectLst>
            <a:outerShdw blurRad="190500" dist="25400" dir="18000000" algn="ctr" rotWithShape="0">
              <a:srgbClr val="000000">
                <a:alpha val="3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1704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DA20A536-5AF9-3D44-95C1-AA6E4FC6A45F}"/>
              </a:ext>
            </a:extLst>
          </p:cNvPr>
          <p:cNvSpPr/>
          <p:nvPr/>
        </p:nvSpPr>
        <p:spPr>
          <a:xfrm>
            <a:off x="2476539" y="512437"/>
            <a:ext cx="10547804" cy="2021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en-GB" sz="2400" b="1" dirty="0">
                <a:latin typeface="Helvetica" pitchFamily="2" charset="0"/>
              </a:rPr>
              <a:t>Major threats and challenges to our planet are</a:t>
            </a:r>
          </a:p>
          <a:p>
            <a:pPr algn="ctr">
              <a:spcBef>
                <a:spcPts val="800"/>
              </a:spcBef>
            </a:pPr>
            <a:endParaRPr lang="en-GB" sz="2667" b="1" dirty="0"/>
          </a:p>
          <a:p>
            <a:pPr marL="1523962" lvl="2" indent="-609585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400" b="1" dirty="0">
                <a:latin typeface="Helvetica" pitchFamily="2" charset="0"/>
              </a:rPr>
              <a:t>Climate change and</a:t>
            </a:r>
          </a:p>
          <a:p>
            <a:pPr marL="1523962" lvl="2" indent="-609585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400" b="1" dirty="0">
                <a:latin typeface="Helvetica" pitchFamily="2" charset="0"/>
              </a:rPr>
              <a:t>Biodiversity loss</a:t>
            </a:r>
            <a:endParaRPr lang="en-GB" sz="2400" dirty="0">
              <a:latin typeface="Helvetica" pitchFamily="2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00DC40D-9E7A-8643-87E8-D69006581CE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8601" y="2956732"/>
            <a:ext cx="4389919" cy="29266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0C51FAA9-DEDF-8B41-B2DD-AAF154C1A09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482" y="2956734"/>
            <a:ext cx="5212519" cy="29266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Foliennummernplatzhalter 8">
            <a:extLst>
              <a:ext uri="{FF2B5EF4-FFF2-40B4-BE49-F238E27FC236}">
                <a16:creationId xmlns:a16="http://schemas.microsoft.com/office/drawing/2014/main" id="{90C29B67-6007-7E41-AA77-1F943A90D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5125"/>
          </a:xfrm>
        </p:spPr>
        <p:txBody>
          <a:bodyPr/>
          <a:lstStyle/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7</a:t>
            </a:fld>
            <a:r>
              <a:rPr lang="en-GB" dirty="0"/>
              <a:t> –</a:t>
            </a:r>
            <a:endParaRPr lang="en-GB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343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63A66F-2B35-384F-859A-5F0344EC6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175" y="487925"/>
            <a:ext cx="7292362" cy="691350"/>
          </a:xfrm>
        </p:spPr>
        <p:txBody>
          <a:bodyPr>
            <a:normAutofit/>
          </a:bodyPr>
          <a:lstStyle/>
          <a:p>
            <a:r>
              <a:rPr lang="en-GB" dirty="0"/>
              <a:t>Key points of the renewable carbon concept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67ED258-E41D-014B-AA48-F27534951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183" y="1350434"/>
            <a:ext cx="11157633" cy="5129566"/>
          </a:xfrm>
        </p:spPr>
        <p:txBody>
          <a:bodyPr/>
          <a:lstStyle/>
          <a:p>
            <a:r>
              <a:rPr lang="en-GB" sz="2000" b="1" dirty="0"/>
              <a:t>80% from the GHG </a:t>
            </a:r>
            <a:r>
              <a:rPr lang="en-GB" sz="2000" dirty="0"/>
              <a:t>emissions are directly related to </a:t>
            </a:r>
            <a:r>
              <a:rPr lang="en-GB" sz="2000" b="1" dirty="0"/>
              <a:t>additional fossil </a:t>
            </a:r>
            <a:br>
              <a:rPr lang="en-GB" sz="2000" b="1" dirty="0"/>
            </a:br>
            <a:r>
              <a:rPr lang="en-GB" sz="2000" b="1" dirty="0"/>
              <a:t>carbon from the ground</a:t>
            </a:r>
            <a:r>
              <a:rPr lang="en-GB" sz="2000" dirty="0"/>
              <a:t>.</a:t>
            </a:r>
          </a:p>
          <a:p>
            <a:r>
              <a:rPr lang="en-GB" sz="2000" b="1" dirty="0"/>
              <a:t>Climate change </a:t>
            </a:r>
            <a:r>
              <a:rPr lang="en-GB" sz="2000" dirty="0"/>
              <a:t>is likely to become one of the </a:t>
            </a:r>
            <a:r>
              <a:rPr lang="en-GB" sz="2000" b="1" dirty="0"/>
              <a:t>most significant drivers of biodiversity loss</a:t>
            </a:r>
            <a:r>
              <a:rPr lang="en-GB" sz="2000" dirty="0"/>
              <a:t>.</a:t>
            </a:r>
          </a:p>
          <a:p>
            <a:r>
              <a:rPr lang="en-GB" sz="2000" b="1" dirty="0"/>
              <a:t>Decarbonisation</a:t>
            </a:r>
            <a:r>
              <a:rPr lang="en-GB" sz="2000" dirty="0"/>
              <a:t> with renewable energies is a </a:t>
            </a:r>
            <a:r>
              <a:rPr lang="en-GB" sz="2000" b="1" dirty="0"/>
              <a:t>good strategy for the energy sector</a:t>
            </a:r>
            <a:r>
              <a:rPr lang="en-GB" sz="2000" dirty="0"/>
              <a:t>, but no issue for chemicals and materials, because most of them are based on carbon (just like humans </a:t>
            </a:r>
            <a:r>
              <a:rPr lang="en-GB" sz="2000" dirty="0">
                <a:sym typeface="Wingdings" pitchFamily="2" charset="2"/>
              </a:rPr>
              <a:t>).</a:t>
            </a:r>
          </a:p>
          <a:p>
            <a:r>
              <a:rPr lang="en-GB" sz="2000" dirty="0">
                <a:sym typeface="Wingdings" pitchFamily="2" charset="2"/>
              </a:rPr>
              <a:t>There is a </a:t>
            </a:r>
            <a:r>
              <a:rPr lang="en-GB" sz="2000" b="1" dirty="0">
                <a:sym typeface="Wingdings" pitchFamily="2" charset="2"/>
              </a:rPr>
              <a:t>lasting need for carbon </a:t>
            </a:r>
            <a:r>
              <a:rPr lang="en-GB" sz="2000" dirty="0">
                <a:sym typeface="Wingdings" pitchFamily="2" charset="2"/>
              </a:rPr>
              <a:t>for chemicals and materials. </a:t>
            </a:r>
            <a:r>
              <a:rPr lang="en-GB" sz="2000" dirty="0"/>
              <a:t>All fossil carbon use has to end, as the carbon contained in the molecules of chemicals and plastics is prone to end up in the atmosphere sooner or later. </a:t>
            </a:r>
            <a:r>
              <a:rPr lang="en-GB" sz="2000" b="1" dirty="0"/>
              <a:t>Only a full phase-out of fossil carbon will help to prevent a further increase in CO</a:t>
            </a:r>
            <a:r>
              <a:rPr lang="en-GB" sz="2000" b="1" baseline="-25000" dirty="0"/>
              <a:t>2</a:t>
            </a:r>
            <a:r>
              <a:rPr lang="en-GB" sz="2000" b="1" dirty="0"/>
              <a:t> concentrations</a:t>
            </a:r>
            <a:r>
              <a:rPr lang="en-GB" sz="2000" dirty="0"/>
              <a:t>.</a:t>
            </a:r>
            <a:endParaRPr lang="en-GB" sz="2000" dirty="0">
              <a:sym typeface="Wingdings" pitchFamily="2" charset="2"/>
            </a:endParaRPr>
          </a:p>
          <a:p>
            <a:r>
              <a:rPr lang="en-GB" sz="2000" dirty="0">
                <a:sym typeface="Wingdings" pitchFamily="2" charset="2"/>
              </a:rPr>
              <a:t>The key challenge is to </a:t>
            </a:r>
            <a:r>
              <a:rPr lang="en-GB" sz="2000" b="1" dirty="0">
                <a:sym typeface="Wingdings" pitchFamily="2" charset="2"/>
              </a:rPr>
              <a:t>replace demand </a:t>
            </a:r>
            <a:r>
              <a:rPr lang="en-GB" sz="2000" dirty="0">
                <a:sym typeface="Wingdings" pitchFamily="2" charset="2"/>
              </a:rPr>
              <a:t>for fossil carbon by alternative carbon sources.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equivalent to decarbonisation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 the energy sector is a transition to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renewable carbon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 the chemical and material industries.</a:t>
            </a:r>
            <a:endParaRPr lang="en-GB" sz="2000" dirty="0">
              <a:sym typeface="Wingdings" pitchFamily="2" charset="2"/>
            </a:endParaRPr>
          </a:p>
          <a:p>
            <a:r>
              <a:rPr lang="en-GB" sz="2000" dirty="0">
                <a:sym typeface="Wingdings" pitchFamily="2" charset="2"/>
              </a:rPr>
              <a:t>Those alternative carbon sources are </a:t>
            </a:r>
            <a:r>
              <a:rPr lang="en-GB" sz="2000" b="1" dirty="0">
                <a:sym typeface="Wingdings" pitchFamily="2" charset="2"/>
              </a:rPr>
              <a:t>biomass</a:t>
            </a:r>
            <a:r>
              <a:rPr lang="en-GB" sz="2000" dirty="0">
                <a:sym typeface="Wingdings" pitchFamily="2" charset="2"/>
              </a:rPr>
              <a:t>, </a:t>
            </a:r>
            <a:r>
              <a:rPr lang="en-GB" sz="2000" b="1" dirty="0">
                <a:sym typeface="Wingdings" pitchFamily="2" charset="2"/>
              </a:rPr>
              <a:t>CO</a:t>
            </a:r>
            <a:r>
              <a:rPr lang="en-GB" sz="2000" b="1" baseline="-25000" dirty="0">
                <a:sym typeface="Wingdings" pitchFamily="2" charset="2"/>
              </a:rPr>
              <a:t>2</a:t>
            </a:r>
            <a:r>
              <a:rPr lang="en-GB" sz="2000" dirty="0">
                <a:sym typeface="Wingdings" pitchFamily="2" charset="2"/>
              </a:rPr>
              <a:t> and </a:t>
            </a:r>
            <a:r>
              <a:rPr lang="en-GB" sz="2000" b="1" dirty="0">
                <a:sym typeface="Wingdings" pitchFamily="2" charset="2"/>
              </a:rPr>
              <a:t>recycling</a:t>
            </a:r>
            <a:r>
              <a:rPr lang="en-GB" sz="2000" dirty="0">
                <a:sym typeface="Wingdings" pitchFamily="2" charset="2"/>
              </a:rPr>
              <a:t> of carbon containing waste streams (bio and plastic waste).</a:t>
            </a:r>
          </a:p>
          <a:p>
            <a:r>
              <a:rPr lang="en-GB" sz="2000" dirty="0">
                <a:sym typeface="Wingdings" pitchFamily="2" charset="2"/>
              </a:rPr>
              <a:t>We call them “</a:t>
            </a:r>
            <a:r>
              <a:rPr lang="en-GB" sz="2000" b="1" dirty="0">
                <a:sym typeface="Wingdings" pitchFamily="2" charset="2"/>
              </a:rPr>
              <a:t>renewable carbon”.</a:t>
            </a:r>
            <a:endParaRPr lang="en-GB" sz="2000" b="1" dirty="0"/>
          </a:p>
        </p:txBody>
      </p:sp>
      <p:sp>
        <p:nvSpPr>
          <p:cNvPr id="7" name="Foliennummernplatzhalter 8">
            <a:extLst>
              <a:ext uri="{FF2B5EF4-FFF2-40B4-BE49-F238E27FC236}">
                <a16:creationId xmlns:a16="http://schemas.microsoft.com/office/drawing/2014/main" id="{A29A3E6E-9B56-D444-AAC0-2F5852739089}"/>
              </a:ext>
            </a:extLst>
          </p:cNvPr>
          <p:cNvSpPr txBox="1">
            <a:spLocks/>
          </p:cNvSpPr>
          <p:nvPr/>
        </p:nvSpPr>
        <p:spPr>
          <a:xfrm>
            <a:off x="10980000" y="6480000"/>
            <a:ext cx="79200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200" b="1" kern="1200" baseline="0">
                <a:solidFill>
                  <a:schemeClr val="tx2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– </a:t>
            </a:r>
            <a:fld id="{66B6F5CD-B63F-E84C-9673-854D16C96A60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–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99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54121467-846A-A544-9BFA-28AFF7A00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1799" y="14983"/>
            <a:ext cx="7711925" cy="1060127"/>
          </a:xfrm>
        </p:spPr>
        <p:txBody>
          <a:bodyPr anchor="ctr">
            <a:normAutofit/>
          </a:bodyPr>
          <a:lstStyle/>
          <a:p>
            <a:pPr algn="ctr"/>
            <a:r>
              <a:rPr lang="en-GB" sz="2300" dirty="0">
                <a:cs typeface="Arial"/>
              </a:rPr>
              <a:t>Renewable Carbon is the Key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CC21A37-2F84-9548-B09C-C4A75C029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48" y="1222562"/>
            <a:ext cx="5885452" cy="5635438"/>
          </a:xfrm>
          <a:prstGeom prst="rect">
            <a:avLst/>
          </a:prstGeom>
        </p:spPr>
      </p:pic>
      <p:sp>
        <p:nvSpPr>
          <p:cNvPr id="5" name="Foliennummernplatzhalter 8">
            <a:extLst>
              <a:ext uri="{FF2B5EF4-FFF2-40B4-BE49-F238E27FC236}">
                <a16:creationId xmlns:a16="http://schemas.microsoft.com/office/drawing/2014/main" id="{F0BCFB5C-8D58-074D-912A-312EE9664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5125"/>
          </a:xfrm>
        </p:spPr>
        <p:txBody>
          <a:bodyPr/>
          <a:lstStyle/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9</a:t>
            </a:fld>
            <a:r>
              <a:rPr lang="en-GB" dirty="0"/>
              <a:t> –</a:t>
            </a:r>
            <a:endParaRPr lang="en-GB" b="0" dirty="0">
              <a:solidFill>
                <a:schemeClr val="bg1"/>
              </a:solidFill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D1751CD1-4CC4-D442-9E2A-DDD3D89121FB}"/>
              </a:ext>
            </a:extLst>
          </p:cNvPr>
          <p:cNvSpPr/>
          <p:nvPr/>
        </p:nvSpPr>
        <p:spPr>
          <a:xfrm>
            <a:off x="6371327" y="3222702"/>
            <a:ext cx="540067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Helvetica" pitchFamily="2" charset="0"/>
              </a:rPr>
              <a:t>For the first time since the industrial revolution, technology allows us to decouple the chemical, plastics, fibre and other material industries from the use of fossil carbon.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7311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B02AC8F3-5EF9-CD42-A1D9-0EE27DFD4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93" y="0"/>
            <a:ext cx="5066464" cy="6858000"/>
          </a:xfrm>
          <a:prstGeom prst="rect">
            <a:avLst/>
          </a:prstGeom>
        </p:spPr>
      </p:pic>
      <p:pic>
        <p:nvPicPr>
          <p:cNvPr id="1025" name="Picture 1" descr="page4image34502144">
            <a:extLst>
              <a:ext uri="{FF2B5EF4-FFF2-40B4-BE49-F238E27FC236}">
                <a16:creationId xmlns:a16="http://schemas.microsoft.com/office/drawing/2014/main" id="{9FAFFC50-6CC8-0547-B7B2-34C53DA17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245" y="952500"/>
            <a:ext cx="60960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D212C04B-4B15-EF43-804F-37E6BB255A9A}"/>
              </a:ext>
            </a:extLst>
          </p:cNvPr>
          <p:cNvSpPr txBox="1"/>
          <p:nvPr/>
        </p:nvSpPr>
        <p:spPr>
          <a:xfrm>
            <a:off x="6278136" y="3166945"/>
            <a:ext cx="57131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This paper is the background paper of the “Renewable Carbon Initiative (RCI)”, which was published in September 2020.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Free download: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www.renewable-carbon.eu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/publications</a:t>
            </a:r>
          </a:p>
        </p:txBody>
      </p:sp>
      <p:sp>
        <p:nvSpPr>
          <p:cNvPr id="5" name="Foliennummernplatzhalter 8">
            <a:extLst>
              <a:ext uri="{FF2B5EF4-FFF2-40B4-BE49-F238E27FC236}">
                <a16:creationId xmlns:a16="http://schemas.microsoft.com/office/drawing/2014/main" id="{1DA63704-8679-124C-B8CB-3DFEBAD39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– </a:t>
            </a:r>
            <a:fld id="{66B6F5CD-B63F-E84C-9673-854D16C96A6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–</a:t>
            </a:r>
          </a:p>
        </p:txBody>
      </p:sp>
    </p:spTree>
    <p:extLst>
      <p:ext uri="{BB962C8B-B14F-4D97-AF65-F5344CB8AC3E}">
        <p14:creationId xmlns:p14="http://schemas.microsoft.com/office/powerpoint/2010/main" val="1563391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E8DE241F-F8ED-8945-93BB-F7C69E43D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83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E6A2769-FDF7-8249-8635-72C005E0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/>
            <a:fld id="{66B6F5CD-B63F-E84C-9673-854D16C96A60}" type="slidenum">
              <a:rPr lang="en-GB">
                <a:solidFill>
                  <a:srgbClr val="0F3682"/>
                </a:solidFill>
              </a:rPr>
              <a:pPr defTabSz="914377"/>
              <a:t>12</a:t>
            </a:fld>
            <a:endParaRPr lang="en-GB">
              <a:solidFill>
                <a:srgbClr val="0F3682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1BE0192-0E17-8B4A-8FDB-09922FCAE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151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DFAC287-DA36-3240-9A39-56CEB1F7C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/>
            <a:fld id="{66B6F5CD-B63F-E84C-9673-854D16C96A60}" type="slidenum">
              <a:rPr lang="en-GB">
                <a:solidFill>
                  <a:srgbClr val="0F3682"/>
                </a:solidFill>
              </a:rPr>
              <a:pPr defTabSz="914377"/>
              <a:t>13</a:t>
            </a:fld>
            <a:endParaRPr lang="en-GB" dirty="0">
              <a:solidFill>
                <a:srgbClr val="0F3682"/>
              </a:solidFill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814CCE4-537D-EA4B-8132-DD4A81E5D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6"/>
            <a:ext cx="12192000" cy="6854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053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521C025-7098-7841-8198-A38E9C5BD5DF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878" t="10553" r="6835" b="10123"/>
          <a:stretch/>
        </p:blipFill>
        <p:spPr bwMode="auto">
          <a:xfrm>
            <a:off x="0" y="0"/>
            <a:ext cx="10450286" cy="6858000"/>
          </a:xfrm>
          <a:prstGeom prst="rect">
            <a:avLst/>
          </a:prstGeom>
          <a:ln w="76200" cap="flat" cmpd="sng" algn="ctr">
            <a:solidFill>
              <a:srgbClr val="86BAE6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98FDBCD1-2317-B645-80C1-1FC0C0CF6FF4}"/>
              </a:ext>
            </a:extLst>
          </p:cNvPr>
          <p:cNvSpPr txBox="1"/>
          <p:nvPr/>
        </p:nvSpPr>
        <p:spPr>
          <a:xfrm>
            <a:off x="8488396" y="1761948"/>
            <a:ext cx="184758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World Carbon demand of the Chemical and Plastic Industry 2015-2020, and shares of fossil, bio-based and recycled carbon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dirty="0">
              <a:solidFill>
                <a:srgbClr val="000000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long way to go renewable!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8372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05106950-4225-BF4C-9209-EFEE70C4C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97B0499-0CE3-5947-AA4D-431FC7388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29908" y="514261"/>
            <a:ext cx="1942299" cy="4671460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r>
              <a:rPr lang="en-GB" sz="1400" dirty="0">
                <a:solidFill>
                  <a:schemeClr val="tx1"/>
                </a:solidFill>
              </a:rPr>
              <a:t>The total of biomass required to do so would amount to roughly 1% of biomass currently used around the globe in all fields of application (13 – 14 billion tonnes, of which 60 per cent alone are attributable to animal feed for the production of milk and meat). </a:t>
            </a:r>
          </a:p>
          <a:p>
            <a:pPr>
              <a:spcBef>
                <a:spcPts val="800"/>
              </a:spcBef>
            </a:pPr>
            <a:r>
              <a:rPr lang="en-GB" sz="1400" dirty="0">
                <a:solidFill>
                  <a:schemeClr val="tx1"/>
                </a:solidFill>
              </a:rPr>
              <a:t>A size of less than 0.5% of the Sahara desert would suffice to cover this 70 per cent by means of photovoltaics and CO</a:t>
            </a:r>
            <a:r>
              <a:rPr lang="en-GB" sz="1400" baseline="-25000" dirty="0">
                <a:solidFill>
                  <a:schemeClr val="tx1"/>
                </a:solidFill>
              </a:rPr>
              <a:t>2</a:t>
            </a:r>
            <a:r>
              <a:rPr lang="en-GB" sz="1400" dirty="0">
                <a:solidFill>
                  <a:schemeClr val="tx1"/>
                </a:solidFill>
              </a:rPr>
              <a:t> utilisation. </a:t>
            </a:r>
          </a:p>
        </p:txBody>
      </p:sp>
    </p:spTree>
    <p:extLst>
      <p:ext uri="{BB962C8B-B14F-4D97-AF65-F5344CB8AC3E}">
        <p14:creationId xmlns:p14="http://schemas.microsoft.com/office/powerpoint/2010/main" val="2828789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6799AD8-D58D-1746-A70C-3AE1A32A6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B6F5CD-B63F-E84C-9673-854D16C96A60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0F3682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F3682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EDC4BA8-9086-6047-919B-5166144539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342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DA20A536-5AF9-3D44-95C1-AA6E4FC6A45F}"/>
              </a:ext>
            </a:extLst>
          </p:cNvPr>
          <p:cNvSpPr/>
          <p:nvPr/>
        </p:nvSpPr>
        <p:spPr>
          <a:xfrm>
            <a:off x="599811" y="1633781"/>
            <a:ext cx="972628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Pros in a nutshell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80990" marR="0" lvl="0" indent="-3809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Very high potential in volume (almost unlimited)</a:t>
            </a:r>
          </a:p>
          <a:p>
            <a:pPr marL="380990" marR="0" lvl="0" indent="-3809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Low demand for land and water, low carbon footprint</a:t>
            </a:r>
          </a:p>
          <a:p>
            <a:pPr marL="380990" marR="0" lvl="0" indent="-3809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 TRL technologies available</a:t>
            </a:r>
          </a:p>
          <a:p>
            <a:pPr marL="380990" marR="0" lvl="0" indent="-3809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Almost all chemicals and plastics can be produced from CO</a:t>
            </a:r>
            <a:r>
              <a:rPr kumimoji="0" lang="en-GB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  <a:p>
            <a:pPr marL="380990" marR="0" lvl="0" indent="-3809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 employment potential</a:t>
            </a:r>
          </a:p>
          <a:p>
            <a:pPr marL="380990" marR="0" lvl="0" indent="-3809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Inexhaustible source of carbon for the next millennia</a:t>
            </a:r>
          </a:p>
          <a:p>
            <a:pPr marL="380990" marR="0" lvl="0" indent="-3809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Even “black” CO</a:t>
            </a:r>
            <a:r>
              <a:rPr kumimoji="0" lang="en-GB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carbon utilisation lead to relevant GHG reduction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 in a nutshell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80990" marR="0" lvl="0" indent="-3809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Potential lock in effects using fossil point sources</a:t>
            </a:r>
          </a:p>
          <a:p>
            <a:pPr marL="380990" marR="0" lvl="0" indent="-3809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Competition on limited renewable electricity </a:t>
            </a:r>
          </a:p>
          <a:p>
            <a:pPr marL="380990" marR="0" lvl="0" indent="-3809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 investment necessary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815F829-9D62-B04F-ADBA-B4CEE60B4EB2}"/>
              </a:ext>
            </a:extLst>
          </p:cNvPr>
          <p:cNvSpPr txBox="1"/>
          <p:nvPr/>
        </p:nvSpPr>
        <p:spPr>
          <a:xfrm>
            <a:off x="2488989" y="532662"/>
            <a:ext cx="4220066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67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Renewable Carbon from CO</a:t>
            </a:r>
            <a:r>
              <a:rPr kumimoji="0" lang="en-GB" sz="2667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de-DE" sz="2667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liennummernplatzhalter 8">
            <a:extLst>
              <a:ext uri="{FF2B5EF4-FFF2-40B4-BE49-F238E27FC236}">
                <a16:creationId xmlns:a16="http://schemas.microsoft.com/office/drawing/2014/main" id="{A44A5C7E-1ADE-BA42-B8B3-DD45FB5DE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– </a:t>
            </a:r>
            <a:fld id="{66B6F5CD-B63F-E84C-9673-854D16C96A6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–</a:t>
            </a:r>
          </a:p>
        </p:txBody>
      </p:sp>
    </p:spTree>
    <p:extLst>
      <p:ext uri="{BB962C8B-B14F-4D97-AF65-F5344CB8AC3E}">
        <p14:creationId xmlns:p14="http://schemas.microsoft.com/office/powerpoint/2010/main" val="303411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7C758D1B-3580-6548-8159-67B6D959B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953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87B86903-1F3B-AF47-935D-D565F30537EA}"/>
              </a:ext>
            </a:extLst>
          </p:cNvPr>
          <p:cNvSpPr/>
          <p:nvPr/>
        </p:nvSpPr>
        <p:spPr>
          <a:xfrm>
            <a:off x="589271" y="1986640"/>
            <a:ext cx="1067309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Different calculation show that a range of 15 to 20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PWh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would be required to cover </a:t>
            </a:r>
            <a:b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</a:b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the entire carbon demand of the chemical industry today by CO</a:t>
            </a:r>
            <a:r>
              <a:rPr kumimoji="0" lang="en-GB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2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utilisation with renewable energy, depending on the efficiency of electrolysis and further processes.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For the production of 20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PWh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solar power, only 0.9% of the Sahara region is needed for PV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The PV yield in the Sahara is typically about 250 GWh/km</a:t>
            </a:r>
            <a:r>
              <a:rPr kumimoji="0" lang="en-GB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2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/y (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Breyer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2019, LUT University). That means: To produce 20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PWh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from PV an area of 80,000 km</a:t>
            </a:r>
            <a:r>
              <a:rPr kumimoji="0" lang="en-GB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2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is needed. Compared to the total area of the Sahara of 9,200,000 km</a:t>
            </a:r>
            <a:r>
              <a:rPr kumimoji="0" lang="en-GB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2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this is only 0.9% of the Sahara region.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</a:b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The energy won from this area could cover the global non-energetic carbon demand of the chemical and plastics industry as it was in 2018 when applying it to carbon capture and utilisation (CCU) processes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The total area of deserts is even 30,000,000 km</a:t>
            </a:r>
            <a:r>
              <a:rPr kumimoji="0" lang="en-GB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2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474C09A-02AA-C144-8B82-5B8FDC50F851}"/>
              </a:ext>
            </a:extLst>
          </p:cNvPr>
          <p:cNvSpPr txBox="1"/>
          <p:nvPr/>
        </p:nvSpPr>
        <p:spPr>
          <a:xfrm>
            <a:off x="901639" y="244084"/>
            <a:ext cx="7717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Non-energetic demand from the </a:t>
            </a:r>
            <a:b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</a:b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Chemical Industry</a:t>
            </a:r>
          </a:p>
        </p:txBody>
      </p:sp>
      <p:sp>
        <p:nvSpPr>
          <p:cNvPr id="5" name="Foliennummernplatzhalter 8">
            <a:extLst>
              <a:ext uri="{FF2B5EF4-FFF2-40B4-BE49-F238E27FC236}">
                <a16:creationId xmlns:a16="http://schemas.microsoft.com/office/drawing/2014/main" id="{8D44039B-797B-B341-B46B-332174163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– </a:t>
            </a:r>
            <a:fld id="{66B6F5CD-B63F-E84C-9673-854D16C96A6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–</a:t>
            </a:r>
          </a:p>
        </p:txBody>
      </p:sp>
    </p:spTree>
    <p:extLst>
      <p:ext uri="{BB962C8B-B14F-4D97-AF65-F5344CB8AC3E}">
        <p14:creationId xmlns:p14="http://schemas.microsoft.com/office/powerpoint/2010/main" val="3484907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4F305FF6-21B2-BD40-AFDC-58C8AE8D4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1E5B450B-ECA3-D343-B37B-6099AF819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1933" y="0"/>
            <a:ext cx="931333" cy="123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4884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8">
            <a:extLst>
              <a:ext uri="{FF2B5EF4-FFF2-40B4-BE49-F238E27FC236}">
                <a16:creationId xmlns:a16="http://schemas.microsoft.com/office/drawing/2014/main" id="{136E9092-0B05-7E4C-BBAB-B9A76D811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5125"/>
          </a:xfrm>
        </p:spPr>
        <p:txBody>
          <a:bodyPr/>
          <a:lstStyle/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21</a:t>
            </a:fld>
            <a:r>
              <a:rPr lang="en-GB" dirty="0"/>
              <a:t> –</a:t>
            </a:r>
            <a:endParaRPr lang="en-GB" b="0" dirty="0">
              <a:solidFill>
                <a:schemeClr val="bg1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8D95C07-5065-C24A-A095-C1962E0AF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0" y="128067"/>
            <a:ext cx="8519426" cy="6212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6907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DFAC287-DA36-3240-9A39-56CEB1F7C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/>
            <a:fld id="{66B6F5CD-B63F-E84C-9673-854D16C96A60}" type="slidenum">
              <a:rPr lang="en-GB">
                <a:solidFill>
                  <a:srgbClr val="0F3682"/>
                </a:solidFill>
              </a:rPr>
              <a:pPr defTabSz="914377"/>
              <a:t>22</a:t>
            </a:fld>
            <a:endParaRPr lang="en-GB" dirty="0">
              <a:solidFill>
                <a:srgbClr val="0F3682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0E3A3F5-C9DB-3847-8A42-4C0DB7050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7477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4BA1A32-AC01-2841-A323-0052418FA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tern mit 5 Zacken 1">
            <a:extLst>
              <a:ext uri="{FF2B5EF4-FFF2-40B4-BE49-F238E27FC236}">
                <a16:creationId xmlns:a16="http://schemas.microsoft.com/office/drawing/2014/main" id="{A860D55E-894A-8542-88B3-99B73E3C3BAD}"/>
              </a:ext>
            </a:extLst>
          </p:cNvPr>
          <p:cNvSpPr/>
          <p:nvPr/>
        </p:nvSpPr>
        <p:spPr>
          <a:xfrm>
            <a:off x="2712203" y="3564609"/>
            <a:ext cx="294468" cy="329339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90715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DFAC287-DA36-3240-9A39-56CEB1F7C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6F5CD-B63F-E84C-9673-854D16C96A60}" type="slidenum">
              <a:rPr lang="en-GB" smtClean="0"/>
              <a:pPr/>
              <a:t>24</a:t>
            </a:fld>
            <a:endParaRPr lang="en-GB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914BC89-7907-EC45-8A59-19AE79367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907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FC3C40-87EF-F54F-BA4A-B958B4115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1963" y="471010"/>
            <a:ext cx="2531907" cy="776195"/>
          </a:xfrm>
        </p:spPr>
        <p:txBody>
          <a:bodyPr/>
          <a:lstStyle/>
          <a:p>
            <a:r>
              <a:rPr lang="en-GB" dirty="0"/>
              <a:t>Save the Date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344971DE-9C7B-C045-AC3A-37EC0207AF1C}"/>
              </a:ext>
            </a:extLst>
          </p:cNvPr>
          <p:cNvSpPr txBox="1"/>
          <p:nvPr/>
        </p:nvSpPr>
        <p:spPr>
          <a:xfrm>
            <a:off x="1317621" y="6109991"/>
            <a:ext cx="9409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latin typeface="Helvetica" pitchFamily="2" charset="0"/>
                <a:cs typeface="Arial"/>
              </a:rPr>
              <a:t>Contact: Mr. Dominik Vogt, +49 (0) 2233 48 14 49, Dominik.vogt@nova-institut.de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3627E2DF-0054-8C4B-A0BD-F74EEF78AC56}"/>
              </a:ext>
            </a:extLst>
          </p:cNvPr>
          <p:cNvSpPr txBox="1"/>
          <p:nvPr/>
        </p:nvSpPr>
        <p:spPr>
          <a:xfrm>
            <a:off x="1317621" y="1436680"/>
            <a:ext cx="8256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Helvetica" pitchFamily="2" charset="0"/>
                <a:cs typeface="Arial"/>
              </a:rPr>
              <a:t>All conferences at </a:t>
            </a:r>
            <a:r>
              <a:rPr lang="en-GB" sz="2400" b="1" dirty="0" err="1">
                <a:latin typeface="Helvetica" pitchFamily="2" charset="0"/>
                <a:cs typeface="Arial"/>
              </a:rPr>
              <a:t>www.bio-based.eu</a:t>
            </a:r>
            <a:endParaRPr lang="en-GB" sz="2400" b="1" dirty="0">
              <a:latin typeface="Helvetica" pitchFamily="2" charset="0"/>
              <a:cs typeface="Arial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7890D9C-0193-EB47-80A2-0C94253902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021" t="21629" r="-2350" b="24125"/>
          <a:stretch/>
        </p:blipFill>
        <p:spPr>
          <a:xfrm>
            <a:off x="928518" y="2948974"/>
            <a:ext cx="10187249" cy="1764866"/>
          </a:xfrm>
          <a:prstGeom prst="rect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401F6DFE-4557-DE47-8ED2-0BD1CAE10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0000" y="6480000"/>
            <a:ext cx="792000" cy="365125"/>
          </a:xfrm>
        </p:spPr>
        <p:txBody>
          <a:bodyPr/>
          <a:lstStyle/>
          <a:p>
            <a:pPr algn="ctr"/>
            <a:r>
              <a:rPr lang="en-GB" dirty="0"/>
              <a:t>– </a:t>
            </a:r>
            <a:fld id="{66B6F5CD-B63F-E84C-9673-854D16C96A60}" type="slidenum">
              <a:rPr lang="en-GB" smtClean="0"/>
              <a:pPr algn="ctr"/>
              <a:t>25</a:t>
            </a:fld>
            <a:r>
              <a:rPr lang="en-GB" dirty="0"/>
              <a:t> –</a:t>
            </a:r>
            <a:endParaRPr lang="en-GB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3655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B50730CD-C87C-C349-B727-2A48FC738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0721" cy="6858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E35CB103-851C-1A45-A9FC-97808AB2666D}"/>
              </a:ext>
            </a:extLst>
          </p:cNvPr>
          <p:cNvSpPr txBox="1"/>
          <p:nvPr/>
        </p:nvSpPr>
        <p:spPr>
          <a:xfrm>
            <a:off x="246524" y="304107"/>
            <a:ext cx="4963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Renewable Material Tree</a:t>
            </a:r>
          </a:p>
        </p:txBody>
      </p:sp>
    </p:spTree>
    <p:extLst>
      <p:ext uri="{BB962C8B-B14F-4D97-AF65-F5344CB8AC3E}">
        <p14:creationId xmlns:p14="http://schemas.microsoft.com/office/powerpoint/2010/main" val="1729708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09729E-B653-D542-8DCF-95D15C59C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Thank you for your attention!</a:t>
            </a:r>
          </a:p>
        </p:txBody>
      </p:sp>
      <p:pic>
        <p:nvPicPr>
          <p:cNvPr id="21" name="Bild 5">
            <a:extLst>
              <a:ext uri="{FF2B5EF4-FFF2-40B4-BE49-F238E27FC236}">
                <a16:creationId xmlns:a16="http://schemas.microsoft.com/office/drawing/2014/main" id="{6258B0AC-1081-094F-9DB1-711A920EE08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6894" y="4524268"/>
            <a:ext cx="2438165" cy="1172158"/>
          </a:xfrm>
          <a:prstGeom prst="rect">
            <a:avLst/>
          </a:prstGeom>
        </p:spPr>
      </p:pic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C3320053-C89F-0F42-B660-2AB7C9F19245}"/>
              </a:ext>
            </a:extLst>
          </p:cNvPr>
          <p:cNvGrpSpPr/>
          <p:nvPr/>
        </p:nvGrpSpPr>
        <p:grpSpPr>
          <a:xfrm>
            <a:off x="1526941" y="2556239"/>
            <a:ext cx="6561004" cy="3128213"/>
            <a:chOff x="1778570" y="2070839"/>
            <a:chExt cx="4920753" cy="2346159"/>
          </a:xfrm>
        </p:grpSpPr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97922DCB-0929-2F4E-8311-E2239C56FD8D}"/>
                </a:ext>
              </a:extLst>
            </p:cNvPr>
            <p:cNvSpPr txBox="1"/>
            <p:nvPr/>
          </p:nvSpPr>
          <p:spPr>
            <a:xfrm>
              <a:off x="3242939" y="2533791"/>
              <a:ext cx="3456384" cy="18832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E8FCD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Arial" panose="020B0604020202020204" pitchFamily="34" charset="0"/>
                </a:rPr>
                <a:t>Dipl.-Phys. Michael Carus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Arial" panose="020B0604020202020204" pitchFamily="34" charset="0"/>
                </a:rPr>
                <a:t>+49 (0) 2233 48 14-40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Arial" panose="020B0604020202020204" pitchFamily="34" charset="0"/>
                </a:rPr>
                <a:t>michael.carus@nova-institut.de</a:t>
              </a:r>
            </a:p>
            <a:p>
              <a:pPr marL="0" marR="0" lvl="0" indent="0" algn="l" defTabSz="914400" rtl="0" eaLnBrk="1" fontAlgn="auto" latinLnBrk="0" hangingPunct="1">
                <a:lnSpc>
                  <a:spcPts val="24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F377F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Arial" panose="020B0604020202020204" pitchFamily="34" charset="0"/>
                </a:rPr>
                <a:t>Bio-based economy</a:t>
              </a:r>
            </a:p>
            <a:p>
              <a:pPr marL="0" marR="0" lvl="0" indent="0" algn="l" defTabSz="914400" rtl="0" eaLnBrk="1" fontAlgn="auto" latinLnBrk="0" hangingPunct="1">
                <a:lnSpc>
                  <a:spcPts val="24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F377F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Arial" panose="020B0604020202020204" pitchFamily="34" charset="0"/>
                </a:rPr>
                <a:t>Markets &amp; marketing</a:t>
              </a:r>
            </a:p>
            <a:p>
              <a:pPr marL="0" marR="0" lvl="0" indent="0" algn="l" defTabSz="914400" rtl="0" eaLnBrk="1" fontAlgn="auto" latinLnBrk="0" hangingPunct="1">
                <a:lnSpc>
                  <a:spcPts val="24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F377F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Arial" panose="020B0604020202020204" pitchFamily="34" charset="0"/>
                </a:rPr>
                <a:t>Sustainability &amp; policy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1275D"/>
                </a:solidFill>
                <a:effectLst/>
                <a:uLnTx/>
                <a:uFillTx/>
                <a:latin typeface="Helvetica" pitchFamily="2" charset="0"/>
                <a:ea typeface="+mn-ea"/>
                <a:cs typeface="Arial"/>
              </a:endParaRPr>
            </a:p>
          </p:txBody>
        </p:sp>
        <p:pic>
          <p:nvPicPr>
            <p:cNvPr id="24" name="Bild 3">
              <a:extLst>
                <a:ext uri="{FF2B5EF4-FFF2-40B4-BE49-F238E27FC236}">
                  <a16:creationId xmlns:a16="http://schemas.microsoft.com/office/drawing/2014/main" id="{85D4EBA3-B8F8-7F43-897E-98495473A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78570" y="2572777"/>
              <a:ext cx="1230376" cy="1831257"/>
            </a:xfrm>
            <a:prstGeom prst="rect">
              <a:avLst/>
            </a:prstGeom>
            <a:ln w="127000" cap="sq">
              <a:noFill/>
              <a:miter lim="800000"/>
            </a:ln>
          </p:spPr>
        </p:pic>
        <p:pic>
          <p:nvPicPr>
            <p:cNvPr id="25" name="Bild 6">
              <a:extLst>
                <a:ext uri="{FF2B5EF4-FFF2-40B4-BE49-F238E27FC236}">
                  <a16:creationId xmlns:a16="http://schemas.microsoft.com/office/drawing/2014/main" id="{FE739456-7181-304A-89DD-C84CF81525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43708" y="2070839"/>
              <a:ext cx="900100" cy="360040"/>
            </a:xfrm>
            <a:prstGeom prst="rect">
              <a:avLst/>
            </a:prstGeom>
          </p:spPr>
        </p:pic>
      </p:grpSp>
      <p:pic>
        <p:nvPicPr>
          <p:cNvPr id="27" name="Grafik 26">
            <a:extLst>
              <a:ext uri="{FF2B5EF4-FFF2-40B4-BE49-F238E27FC236}">
                <a16:creationId xmlns:a16="http://schemas.microsoft.com/office/drawing/2014/main" id="{5122D80A-2850-D34B-9C5C-C1EB0A369D5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22878">
            <a:off x="8343060" y="3229647"/>
            <a:ext cx="2243601" cy="107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845006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PP nova rebranding">
      <a:dk1>
        <a:srgbClr val="000000"/>
      </a:dk1>
      <a:lt1>
        <a:srgbClr val="FFFFFF"/>
      </a:lt1>
      <a:dk2>
        <a:srgbClr val="0F3682"/>
      </a:dk2>
      <a:lt2>
        <a:srgbClr val="FFFFFF"/>
      </a:lt2>
      <a:accent1>
        <a:srgbClr val="FED802"/>
      </a:accent1>
      <a:accent2>
        <a:srgbClr val="FFF001"/>
      </a:accent2>
      <a:accent3>
        <a:srgbClr val="FEDA1A"/>
      </a:accent3>
      <a:accent4>
        <a:srgbClr val="75AED2"/>
      </a:accent4>
      <a:accent5>
        <a:srgbClr val="3B80B6"/>
      </a:accent5>
      <a:accent6>
        <a:srgbClr val="ED9E2D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enutzerdefiniertes Design">
  <a:themeElements>
    <a:clrScheme name="PP nova rebranding">
      <a:dk1>
        <a:srgbClr val="000000"/>
      </a:dk1>
      <a:lt1>
        <a:srgbClr val="FFFFFF"/>
      </a:lt1>
      <a:dk2>
        <a:srgbClr val="0F3682"/>
      </a:dk2>
      <a:lt2>
        <a:srgbClr val="FFFFFF"/>
      </a:lt2>
      <a:accent1>
        <a:srgbClr val="FED802"/>
      </a:accent1>
      <a:accent2>
        <a:srgbClr val="FFF001"/>
      </a:accent2>
      <a:accent3>
        <a:srgbClr val="FEDA1A"/>
      </a:accent3>
      <a:accent4>
        <a:srgbClr val="75AED2"/>
      </a:accent4>
      <a:accent5>
        <a:srgbClr val="3B80B6"/>
      </a:accent5>
      <a:accent6>
        <a:srgbClr val="ED9E2D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onderfolien">
  <a:themeElements>
    <a:clrScheme name="PP nova rebranding">
      <a:dk1>
        <a:srgbClr val="000000"/>
      </a:dk1>
      <a:lt1>
        <a:srgbClr val="FFFFFF"/>
      </a:lt1>
      <a:dk2>
        <a:srgbClr val="0F3682"/>
      </a:dk2>
      <a:lt2>
        <a:srgbClr val="FFFFFF"/>
      </a:lt2>
      <a:accent1>
        <a:srgbClr val="FED802"/>
      </a:accent1>
      <a:accent2>
        <a:srgbClr val="FFF001"/>
      </a:accent2>
      <a:accent3>
        <a:srgbClr val="FEDA1A"/>
      </a:accent3>
      <a:accent4>
        <a:srgbClr val="75AED2"/>
      </a:accent4>
      <a:accent5>
        <a:srgbClr val="3B80B6"/>
      </a:accent5>
      <a:accent6>
        <a:srgbClr val="ED9E2D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Benutzerdefiniertes Design">
  <a:themeElements>
    <a:clrScheme name="PP nova rebranding">
      <a:dk1>
        <a:srgbClr val="000000"/>
      </a:dk1>
      <a:lt1>
        <a:srgbClr val="FFFFFF"/>
      </a:lt1>
      <a:dk2>
        <a:srgbClr val="0F3682"/>
      </a:dk2>
      <a:lt2>
        <a:srgbClr val="FFFFFF"/>
      </a:lt2>
      <a:accent1>
        <a:srgbClr val="FED802"/>
      </a:accent1>
      <a:accent2>
        <a:srgbClr val="FFF001"/>
      </a:accent2>
      <a:accent3>
        <a:srgbClr val="FEDA1A"/>
      </a:accent3>
      <a:accent4>
        <a:srgbClr val="75AED2"/>
      </a:accent4>
      <a:accent5>
        <a:srgbClr val="3B80B6"/>
      </a:accent5>
      <a:accent6>
        <a:srgbClr val="ED9E2D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Sonderfolien">
  <a:themeElements>
    <a:clrScheme name="PP nova rebranding">
      <a:dk1>
        <a:srgbClr val="000000"/>
      </a:dk1>
      <a:lt1>
        <a:srgbClr val="FFFFFF"/>
      </a:lt1>
      <a:dk2>
        <a:srgbClr val="0F3682"/>
      </a:dk2>
      <a:lt2>
        <a:srgbClr val="FFFFFF"/>
      </a:lt2>
      <a:accent1>
        <a:srgbClr val="FED802"/>
      </a:accent1>
      <a:accent2>
        <a:srgbClr val="FFF001"/>
      </a:accent2>
      <a:accent3>
        <a:srgbClr val="FEDA1A"/>
      </a:accent3>
      <a:accent4>
        <a:srgbClr val="75AED2"/>
      </a:accent4>
      <a:accent5>
        <a:srgbClr val="3B80B6"/>
      </a:accent5>
      <a:accent6>
        <a:srgbClr val="ED9E2D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Benutzerdefiniertes Design">
  <a:themeElements>
    <a:clrScheme name="PP nova rebranding">
      <a:dk1>
        <a:srgbClr val="000000"/>
      </a:dk1>
      <a:lt1>
        <a:srgbClr val="FFFFFF"/>
      </a:lt1>
      <a:dk2>
        <a:srgbClr val="0F3682"/>
      </a:dk2>
      <a:lt2>
        <a:srgbClr val="FFFFFF"/>
      </a:lt2>
      <a:accent1>
        <a:srgbClr val="FED802"/>
      </a:accent1>
      <a:accent2>
        <a:srgbClr val="FFF001"/>
      </a:accent2>
      <a:accent3>
        <a:srgbClr val="FEDA1A"/>
      </a:accent3>
      <a:accent4>
        <a:srgbClr val="75AED2"/>
      </a:accent4>
      <a:accent5>
        <a:srgbClr val="3B80B6"/>
      </a:accent5>
      <a:accent6>
        <a:srgbClr val="ED9E2D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600" dirty="0">
            <a:latin typeface="Helvetica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Sonderfolien">
  <a:themeElements>
    <a:clrScheme name="PP nova rebranding">
      <a:dk1>
        <a:srgbClr val="000000"/>
      </a:dk1>
      <a:lt1>
        <a:srgbClr val="FFFFFF"/>
      </a:lt1>
      <a:dk2>
        <a:srgbClr val="0F3682"/>
      </a:dk2>
      <a:lt2>
        <a:srgbClr val="FFFFFF"/>
      </a:lt2>
      <a:accent1>
        <a:srgbClr val="FED802"/>
      </a:accent1>
      <a:accent2>
        <a:srgbClr val="FFF001"/>
      </a:accent2>
      <a:accent3>
        <a:srgbClr val="FEDA1A"/>
      </a:accent3>
      <a:accent4>
        <a:srgbClr val="75AED2"/>
      </a:accent4>
      <a:accent5>
        <a:srgbClr val="3B80B6"/>
      </a:accent5>
      <a:accent6>
        <a:srgbClr val="ED9E2D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1021</Words>
  <Application>Microsoft Macintosh PowerPoint</Application>
  <PresentationFormat>Breitbild</PresentationFormat>
  <Paragraphs>135</Paragraphs>
  <Slides>27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7</vt:i4>
      </vt:variant>
      <vt:variant>
        <vt:lpstr>Folientitel</vt:lpstr>
      </vt:variant>
      <vt:variant>
        <vt:i4>27</vt:i4>
      </vt:variant>
    </vt:vector>
  </HeadingPairs>
  <TitlesOfParts>
    <vt:vector size="37" baseType="lpstr">
      <vt:lpstr>Arial</vt:lpstr>
      <vt:lpstr>Calibri</vt:lpstr>
      <vt:lpstr>Helvetica</vt:lpstr>
      <vt:lpstr>Benutzerdefiniertes Design</vt:lpstr>
      <vt:lpstr>1_Benutzerdefiniertes Design</vt:lpstr>
      <vt:lpstr>Sonderfolien</vt:lpstr>
      <vt:lpstr>2_Benutzerdefiniertes Design</vt:lpstr>
      <vt:lpstr>1_Sonderfolien</vt:lpstr>
      <vt:lpstr>3_Benutzerdefiniertes Design</vt:lpstr>
      <vt:lpstr>2_Sonderfolien</vt:lpstr>
      <vt:lpstr>Renewable Carbon Concept and Initiative &amp; CCU</vt:lpstr>
      <vt:lpstr>PowerPoint-Präsentation</vt:lpstr>
      <vt:lpstr>nova-Institut GmbH – SME</vt:lpstr>
      <vt:lpstr>Selected Customers from all Industrial Sectors</vt:lpstr>
      <vt:lpstr>Selected Customers from Chemical Industry</vt:lpstr>
      <vt:lpstr>Bio-based Polymers &amp; Building Blocks – the best market reports available</vt:lpstr>
      <vt:lpstr>PowerPoint-Präsentation</vt:lpstr>
      <vt:lpstr>Key points of the renewable carbon concept</vt:lpstr>
      <vt:lpstr>Renewable Carbon is the Key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Save the Date</vt:lpstr>
      <vt:lpstr>PowerPoint-Präsentation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Katharina Raters</dc:creator>
  <cp:lastModifiedBy>Microsoft-Konto</cp:lastModifiedBy>
  <cp:revision>418</cp:revision>
  <dcterms:created xsi:type="dcterms:W3CDTF">2020-05-05T09:31:24Z</dcterms:created>
  <dcterms:modified xsi:type="dcterms:W3CDTF">2021-03-22T23:39:04Z</dcterms:modified>
</cp:coreProperties>
</file>